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1250" r:id="rId7"/>
    <p:sldId id="379" r:id="rId8"/>
    <p:sldId id="380" r:id="rId9"/>
    <p:sldId id="1249" r:id="rId10"/>
    <p:sldId id="262" r:id="rId11"/>
    <p:sldId id="1251" r:id="rId12"/>
    <p:sldId id="273" r:id="rId13"/>
    <p:sldId id="275" r:id="rId14"/>
    <p:sldId id="1266" r:id="rId15"/>
    <p:sldId id="264" r:id="rId16"/>
    <p:sldId id="274" r:id="rId17"/>
    <p:sldId id="1267" r:id="rId18"/>
    <p:sldId id="265" r:id="rId19"/>
    <p:sldId id="374" r:id="rId20"/>
    <p:sldId id="375" r:id="rId21"/>
    <p:sldId id="1268" r:id="rId22"/>
    <p:sldId id="1254" r:id="rId23"/>
    <p:sldId id="1258" r:id="rId24"/>
    <p:sldId id="1259" r:id="rId25"/>
    <p:sldId id="1260" r:id="rId26"/>
    <p:sldId id="1261" r:id="rId27"/>
    <p:sldId id="1265" r:id="rId28"/>
    <p:sldId id="1269" r:id="rId29"/>
    <p:sldId id="372" r:id="rId30"/>
    <p:sldId id="355" r:id="rId31"/>
    <p:sldId id="1270" r:id="rId32"/>
    <p:sldId id="1255" r:id="rId33"/>
    <p:sldId id="1256" r:id="rId34"/>
    <p:sldId id="1170" r:id="rId35"/>
    <p:sldId id="1271" r:id="rId36"/>
    <p:sldId id="1272" r:id="rId37"/>
    <p:sldId id="1273" r:id="rId38"/>
    <p:sldId id="1257" r:id="rId39"/>
    <p:sldId id="1282" r:id="rId40"/>
    <p:sldId id="1283" r:id="rId41"/>
    <p:sldId id="128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gif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gif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2B26A-B44D-4CE1-9A62-ADA1C24345A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3728487-5A3E-40EC-A731-B17BABD546B3}">
      <dgm:prSet phldrT="[Текст]"/>
      <dgm:spPr/>
      <dgm:t>
        <a:bodyPr/>
        <a:lstStyle/>
        <a:p>
          <a:r>
            <a:rPr lang="ru-RU" dirty="0"/>
            <a:t>Грант «</a:t>
          </a:r>
          <a:r>
            <a:rPr lang="ru-RU" dirty="0" err="1"/>
            <a:t>Агростартап</a:t>
          </a:r>
          <a:r>
            <a:rPr lang="ru-RU" dirty="0"/>
            <a:t>»</a:t>
          </a:r>
        </a:p>
      </dgm:t>
    </dgm:pt>
    <dgm:pt modelId="{F7C86B09-2069-46F7-818A-13D588B56220}" type="parTrans" cxnId="{BBDB4CA3-CAFB-4F37-AF13-B3E9CE107A0C}">
      <dgm:prSet/>
      <dgm:spPr/>
      <dgm:t>
        <a:bodyPr/>
        <a:lstStyle/>
        <a:p>
          <a:endParaRPr lang="ru-RU"/>
        </a:p>
      </dgm:t>
    </dgm:pt>
    <dgm:pt modelId="{14D3F1F0-B573-4E32-9D18-D235F15229EA}" type="sibTrans" cxnId="{BBDB4CA3-CAFB-4F37-AF13-B3E9CE107A0C}">
      <dgm:prSet/>
      <dgm:spPr/>
      <dgm:t>
        <a:bodyPr/>
        <a:lstStyle/>
        <a:p>
          <a:endParaRPr lang="ru-RU"/>
        </a:p>
      </dgm:t>
    </dgm:pt>
    <dgm:pt modelId="{344D1FCE-B248-4B4E-87A5-CC132F5CFE68}">
      <dgm:prSet phldrT="[Текст]"/>
      <dgm:spPr/>
      <dgm:t>
        <a:bodyPr/>
        <a:lstStyle/>
        <a:p>
          <a:r>
            <a:rPr lang="ru-RU" dirty="0"/>
            <a:t>Частичное возмещение затрат </a:t>
          </a:r>
          <a:r>
            <a:rPr lang="ru-RU" dirty="0" err="1"/>
            <a:t>СПоК</a:t>
          </a:r>
          <a:endParaRPr lang="ru-RU" dirty="0"/>
        </a:p>
      </dgm:t>
    </dgm:pt>
    <dgm:pt modelId="{E945D1FC-5000-4E73-9524-C31A2CD31C10}" type="parTrans" cxnId="{0FBE4BD7-2D5A-42B4-8316-4E548C92D817}">
      <dgm:prSet/>
      <dgm:spPr/>
      <dgm:t>
        <a:bodyPr/>
        <a:lstStyle/>
        <a:p>
          <a:endParaRPr lang="ru-RU"/>
        </a:p>
      </dgm:t>
    </dgm:pt>
    <dgm:pt modelId="{70BAB779-3F4F-4C9C-8BF0-17C183402D6C}" type="sibTrans" cxnId="{0FBE4BD7-2D5A-42B4-8316-4E548C92D817}">
      <dgm:prSet/>
      <dgm:spPr/>
      <dgm:t>
        <a:bodyPr/>
        <a:lstStyle/>
        <a:p>
          <a:endParaRPr lang="ru-RU"/>
        </a:p>
      </dgm:t>
    </dgm:pt>
    <dgm:pt modelId="{3078A347-6A2B-43F6-9F9E-898DF9F9DB3B}">
      <dgm:prSet phldrT="[Текст]"/>
      <dgm:spPr/>
      <dgm:t>
        <a:bodyPr/>
        <a:lstStyle/>
        <a:p>
          <a:r>
            <a:rPr lang="ru-RU" dirty="0"/>
            <a:t>Поддержка центров компетенций</a:t>
          </a:r>
        </a:p>
      </dgm:t>
    </dgm:pt>
    <dgm:pt modelId="{82E49A58-908F-4A54-98C9-46FC18B2C2BD}" type="parTrans" cxnId="{01875F5B-7014-4113-BC6B-D45E965787AF}">
      <dgm:prSet/>
      <dgm:spPr/>
      <dgm:t>
        <a:bodyPr/>
        <a:lstStyle/>
        <a:p>
          <a:endParaRPr lang="ru-RU"/>
        </a:p>
      </dgm:t>
    </dgm:pt>
    <dgm:pt modelId="{3C35C86F-95EA-4CE8-AE94-75A40F15BF14}" type="sibTrans" cxnId="{01875F5B-7014-4113-BC6B-D45E965787AF}">
      <dgm:prSet/>
      <dgm:spPr/>
      <dgm:t>
        <a:bodyPr/>
        <a:lstStyle/>
        <a:p>
          <a:endParaRPr lang="ru-RU"/>
        </a:p>
      </dgm:t>
    </dgm:pt>
    <dgm:pt modelId="{6375B66E-AFAA-4399-951F-719BB5755AE5}" type="pres">
      <dgm:prSet presAssocID="{B3E2B26A-B44D-4CE1-9A62-ADA1C24345AC}" presName="Name0" presStyleCnt="0">
        <dgm:presLayoutVars>
          <dgm:dir/>
          <dgm:resizeHandles val="exact"/>
        </dgm:presLayoutVars>
      </dgm:prSet>
      <dgm:spPr/>
    </dgm:pt>
    <dgm:pt modelId="{00F2DA39-293B-4EB0-9B46-C4BC115E0396}" type="pres">
      <dgm:prSet presAssocID="{B3E2B26A-B44D-4CE1-9A62-ADA1C24345AC}" presName="bkgdShp" presStyleLbl="alignAccFollowNode1" presStyleIdx="0" presStyleCnt="1"/>
      <dgm:spPr/>
    </dgm:pt>
    <dgm:pt modelId="{7B6807C3-C4B2-4FAD-AC82-414F1FD8459F}" type="pres">
      <dgm:prSet presAssocID="{B3E2B26A-B44D-4CE1-9A62-ADA1C24345AC}" presName="linComp" presStyleCnt="0"/>
      <dgm:spPr/>
    </dgm:pt>
    <dgm:pt modelId="{0F0FA94F-12C6-4638-B708-8594A5434608}" type="pres">
      <dgm:prSet presAssocID="{03728487-5A3E-40EC-A731-B17BABD546B3}" presName="compNode" presStyleCnt="0"/>
      <dgm:spPr/>
    </dgm:pt>
    <dgm:pt modelId="{DE8F8311-446C-4F4C-8B20-914451D49DA4}" type="pres">
      <dgm:prSet presAssocID="{03728487-5A3E-40EC-A731-B17BABD546B3}" presName="node" presStyleLbl="node1" presStyleIdx="0" presStyleCnt="3">
        <dgm:presLayoutVars>
          <dgm:bulletEnabled val="1"/>
        </dgm:presLayoutVars>
      </dgm:prSet>
      <dgm:spPr/>
    </dgm:pt>
    <dgm:pt modelId="{906CA565-B027-4271-A4D5-2108189D0B53}" type="pres">
      <dgm:prSet presAssocID="{03728487-5A3E-40EC-A731-B17BABD546B3}" presName="invisiNode" presStyleLbl="node1" presStyleIdx="0" presStyleCnt="3"/>
      <dgm:spPr/>
    </dgm:pt>
    <dgm:pt modelId="{B89CD8F4-6743-4507-95CD-6996F08B168A}" type="pres">
      <dgm:prSet presAssocID="{03728487-5A3E-40EC-A731-B17BABD546B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BB448802-55A7-42B3-B866-F1B57AF65FA5}" type="pres">
      <dgm:prSet presAssocID="{14D3F1F0-B573-4E32-9D18-D235F15229EA}" presName="sibTrans" presStyleLbl="sibTrans2D1" presStyleIdx="0" presStyleCnt="0"/>
      <dgm:spPr/>
    </dgm:pt>
    <dgm:pt modelId="{4BB3CB5B-75BE-465F-AA0D-84A8FDD40695}" type="pres">
      <dgm:prSet presAssocID="{344D1FCE-B248-4B4E-87A5-CC132F5CFE68}" presName="compNode" presStyleCnt="0"/>
      <dgm:spPr/>
    </dgm:pt>
    <dgm:pt modelId="{D0FC2D57-9CE8-47F6-8CA3-A45A1A7457E4}" type="pres">
      <dgm:prSet presAssocID="{344D1FCE-B248-4B4E-87A5-CC132F5CFE68}" presName="node" presStyleLbl="node1" presStyleIdx="1" presStyleCnt="3">
        <dgm:presLayoutVars>
          <dgm:bulletEnabled val="1"/>
        </dgm:presLayoutVars>
      </dgm:prSet>
      <dgm:spPr/>
    </dgm:pt>
    <dgm:pt modelId="{45F8A3E8-3AA8-48B9-A2A9-18CBE1DE0AA3}" type="pres">
      <dgm:prSet presAssocID="{344D1FCE-B248-4B4E-87A5-CC132F5CFE68}" presName="invisiNode" presStyleLbl="node1" presStyleIdx="1" presStyleCnt="3"/>
      <dgm:spPr/>
    </dgm:pt>
    <dgm:pt modelId="{CF888414-A77E-4628-9389-C31FCE41A5B5}" type="pres">
      <dgm:prSet presAssocID="{344D1FCE-B248-4B4E-87A5-CC132F5CFE6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A37E4D22-291E-4C07-BF77-38525153969E}" type="pres">
      <dgm:prSet presAssocID="{70BAB779-3F4F-4C9C-8BF0-17C183402D6C}" presName="sibTrans" presStyleLbl="sibTrans2D1" presStyleIdx="0" presStyleCnt="0"/>
      <dgm:spPr/>
    </dgm:pt>
    <dgm:pt modelId="{3390A19F-EE72-4D71-AD11-385CA9D0C97A}" type="pres">
      <dgm:prSet presAssocID="{3078A347-6A2B-43F6-9F9E-898DF9F9DB3B}" presName="compNode" presStyleCnt="0"/>
      <dgm:spPr/>
    </dgm:pt>
    <dgm:pt modelId="{5A0D1F95-A4E5-48B3-A712-AD7836CB7121}" type="pres">
      <dgm:prSet presAssocID="{3078A347-6A2B-43F6-9F9E-898DF9F9DB3B}" presName="node" presStyleLbl="node1" presStyleIdx="2" presStyleCnt="3">
        <dgm:presLayoutVars>
          <dgm:bulletEnabled val="1"/>
        </dgm:presLayoutVars>
      </dgm:prSet>
      <dgm:spPr/>
    </dgm:pt>
    <dgm:pt modelId="{B83DA92C-B8CB-4098-8DAC-143046633634}" type="pres">
      <dgm:prSet presAssocID="{3078A347-6A2B-43F6-9F9E-898DF9F9DB3B}" presName="invisiNode" presStyleLbl="node1" presStyleIdx="2" presStyleCnt="3"/>
      <dgm:spPr/>
    </dgm:pt>
    <dgm:pt modelId="{746A4FAF-5E8E-420F-BADB-B57D67B33241}" type="pres">
      <dgm:prSet presAssocID="{3078A347-6A2B-43F6-9F9E-898DF9F9DB3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9A39B61D-4DA4-4A55-BD51-FE43894314A0}" type="presOf" srcId="{70BAB779-3F4F-4C9C-8BF0-17C183402D6C}" destId="{A37E4D22-291E-4C07-BF77-38525153969E}" srcOrd="0" destOrd="0" presId="urn:microsoft.com/office/officeart/2005/8/layout/pList2"/>
    <dgm:cxn modelId="{01875F5B-7014-4113-BC6B-D45E965787AF}" srcId="{B3E2B26A-B44D-4CE1-9A62-ADA1C24345AC}" destId="{3078A347-6A2B-43F6-9F9E-898DF9F9DB3B}" srcOrd="2" destOrd="0" parTransId="{82E49A58-908F-4A54-98C9-46FC18B2C2BD}" sibTransId="{3C35C86F-95EA-4CE8-AE94-75A40F15BF14}"/>
    <dgm:cxn modelId="{C3DFCB61-1BF6-45D4-93F4-08EBE3F04448}" type="presOf" srcId="{3078A347-6A2B-43F6-9F9E-898DF9F9DB3B}" destId="{5A0D1F95-A4E5-48B3-A712-AD7836CB7121}" srcOrd="0" destOrd="0" presId="urn:microsoft.com/office/officeart/2005/8/layout/pList2"/>
    <dgm:cxn modelId="{9847D441-0534-4587-8A43-6BDEB83D9E94}" type="presOf" srcId="{14D3F1F0-B573-4E32-9D18-D235F15229EA}" destId="{BB448802-55A7-42B3-B866-F1B57AF65FA5}" srcOrd="0" destOrd="0" presId="urn:microsoft.com/office/officeart/2005/8/layout/pList2"/>
    <dgm:cxn modelId="{F38FF56A-A7EE-46F2-B62A-0DE894B93C2B}" type="presOf" srcId="{344D1FCE-B248-4B4E-87A5-CC132F5CFE68}" destId="{D0FC2D57-9CE8-47F6-8CA3-A45A1A7457E4}" srcOrd="0" destOrd="0" presId="urn:microsoft.com/office/officeart/2005/8/layout/pList2"/>
    <dgm:cxn modelId="{E1DBA687-0414-4D25-9F4D-1D726EC025CE}" type="presOf" srcId="{03728487-5A3E-40EC-A731-B17BABD546B3}" destId="{DE8F8311-446C-4F4C-8B20-914451D49DA4}" srcOrd="0" destOrd="0" presId="urn:microsoft.com/office/officeart/2005/8/layout/pList2"/>
    <dgm:cxn modelId="{BBDB4CA3-CAFB-4F37-AF13-B3E9CE107A0C}" srcId="{B3E2B26A-B44D-4CE1-9A62-ADA1C24345AC}" destId="{03728487-5A3E-40EC-A731-B17BABD546B3}" srcOrd="0" destOrd="0" parTransId="{F7C86B09-2069-46F7-818A-13D588B56220}" sibTransId="{14D3F1F0-B573-4E32-9D18-D235F15229EA}"/>
    <dgm:cxn modelId="{43832BCB-0CF6-4C2B-920F-8E8DBE85B433}" type="presOf" srcId="{B3E2B26A-B44D-4CE1-9A62-ADA1C24345AC}" destId="{6375B66E-AFAA-4399-951F-719BB5755AE5}" srcOrd="0" destOrd="0" presId="urn:microsoft.com/office/officeart/2005/8/layout/pList2"/>
    <dgm:cxn modelId="{0FBE4BD7-2D5A-42B4-8316-4E548C92D817}" srcId="{B3E2B26A-B44D-4CE1-9A62-ADA1C24345AC}" destId="{344D1FCE-B248-4B4E-87A5-CC132F5CFE68}" srcOrd="1" destOrd="0" parTransId="{E945D1FC-5000-4E73-9524-C31A2CD31C10}" sibTransId="{70BAB779-3F4F-4C9C-8BF0-17C183402D6C}"/>
    <dgm:cxn modelId="{556E9173-8198-4BFA-AE1E-CDB89C108A57}" type="presParOf" srcId="{6375B66E-AFAA-4399-951F-719BB5755AE5}" destId="{00F2DA39-293B-4EB0-9B46-C4BC115E0396}" srcOrd="0" destOrd="0" presId="urn:microsoft.com/office/officeart/2005/8/layout/pList2"/>
    <dgm:cxn modelId="{23CFDF4D-7E91-4E89-9E9D-A20C3BAB2A16}" type="presParOf" srcId="{6375B66E-AFAA-4399-951F-719BB5755AE5}" destId="{7B6807C3-C4B2-4FAD-AC82-414F1FD8459F}" srcOrd="1" destOrd="0" presId="urn:microsoft.com/office/officeart/2005/8/layout/pList2"/>
    <dgm:cxn modelId="{CFF3E42A-65B0-4880-8069-F0D0636B1AC7}" type="presParOf" srcId="{7B6807C3-C4B2-4FAD-AC82-414F1FD8459F}" destId="{0F0FA94F-12C6-4638-B708-8594A5434608}" srcOrd="0" destOrd="0" presId="urn:microsoft.com/office/officeart/2005/8/layout/pList2"/>
    <dgm:cxn modelId="{A7CF8FE7-6BAF-4D26-9BC1-42202255D1E4}" type="presParOf" srcId="{0F0FA94F-12C6-4638-B708-8594A5434608}" destId="{DE8F8311-446C-4F4C-8B20-914451D49DA4}" srcOrd="0" destOrd="0" presId="urn:microsoft.com/office/officeart/2005/8/layout/pList2"/>
    <dgm:cxn modelId="{DB56FB89-C2FA-4D5B-998D-A26381FE19A0}" type="presParOf" srcId="{0F0FA94F-12C6-4638-B708-8594A5434608}" destId="{906CA565-B027-4271-A4D5-2108189D0B53}" srcOrd="1" destOrd="0" presId="urn:microsoft.com/office/officeart/2005/8/layout/pList2"/>
    <dgm:cxn modelId="{3225EE06-60A6-4472-B576-10BD9CA1E88B}" type="presParOf" srcId="{0F0FA94F-12C6-4638-B708-8594A5434608}" destId="{B89CD8F4-6743-4507-95CD-6996F08B168A}" srcOrd="2" destOrd="0" presId="urn:microsoft.com/office/officeart/2005/8/layout/pList2"/>
    <dgm:cxn modelId="{C77ECD89-75C6-418C-9BC2-41E95C85DBF1}" type="presParOf" srcId="{7B6807C3-C4B2-4FAD-AC82-414F1FD8459F}" destId="{BB448802-55A7-42B3-B866-F1B57AF65FA5}" srcOrd="1" destOrd="0" presId="urn:microsoft.com/office/officeart/2005/8/layout/pList2"/>
    <dgm:cxn modelId="{83097050-60CF-4573-9F9C-B7782ED9C0F0}" type="presParOf" srcId="{7B6807C3-C4B2-4FAD-AC82-414F1FD8459F}" destId="{4BB3CB5B-75BE-465F-AA0D-84A8FDD40695}" srcOrd="2" destOrd="0" presId="urn:microsoft.com/office/officeart/2005/8/layout/pList2"/>
    <dgm:cxn modelId="{D58E0A96-47A2-4A21-9CF7-F7D89D065587}" type="presParOf" srcId="{4BB3CB5B-75BE-465F-AA0D-84A8FDD40695}" destId="{D0FC2D57-9CE8-47F6-8CA3-A45A1A7457E4}" srcOrd="0" destOrd="0" presId="urn:microsoft.com/office/officeart/2005/8/layout/pList2"/>
    <dgm:cxn modelId="{0D3786FC-7083-43B2-92E9-67E67E663F39}" type="presParOf" srcId="{4BB3CB5B-75BE-465F-AA0D-84A8FDD40695}" destId="{45F8A3E8-3AA8-48B9-A2A9-18CBE1DE0AA3}" srcOrd="1" destOrd="0" presId="urn:microsoft.com/office/officeart/2005/8/layout/pList2"/>
    <dgm:cxn modelId="{B8CC3EF6-0074-46EF-9389-4307D903331B}" type="presParOf" srcId="{4BB3CB5B-75BE-465F-AA0D-84A8FDD40695}" destId="{CF888414-A77E-4628-9389-C31FCE41A5B5}" srcOrd="2" destOrd="0" presId="urn:microsoft.com/office/officeart/2005/8/layout/pList2"/>
    <dgm:cxn modelId="{246C0797-43A7-4CBB-9F39-7B79F381175D}" type="presParOf" srcId="{7B6807C3-C4B2-4FAD-AC82-414F1FD8459F}" destId="{A37E4D22-291E-4C07-BF77-38525153969E}" srcOrd="3" destOrd="0" presId="urn:microsoft.com/office/officeart/2005/8/layout/pList2"/>
    <dgm:cxn modelId="{C1E1C0FB-782A-4F18-A67F-4BBFB8B6F226}" type="presParOf" srcId="{7B6807C3-C4B2-4FAD-AC82-414F1FD8459F}" destId="{3390A19F-EE72-4D71-AD11-385CA9D0C97A}" srcOrd="4" destOrd="0" presId="urn:microsoft.com/office/officeart/2005/8/layout/pList2"/>
    <dgm:cxn modelId="{1F74D470-7000-403A-B9C7-1A776D506A5F}" type="presParOf" srcId="{3390A19F-EE72-4D71-AD11-385CA9D0C97A}" destId="{5A0D1F95-A4E5-48B3-A712-AD7836CB7121}" srcOrd="0" destOrd="0" presId="urn:microsoft.com/office/officeart/2005/8/layout/pList2"/>
    <dgm:cxn modelId="{A520A131-4ED2-4A15-9F78-C30F8E364EF1}" type="presParOf" srcId="{3390A19F-EE72-4D71-AD11-385CA9D0C97A}" destId="{B83DA92C-B8CB-4098-8DAC-143046633634}" srcOrd="1" destOrd="0" presId="urn:microsoft.com/office/officeart/2005/8/layout/pList2"/>
    <dgm:cxn modelId="{0EBF783C-B253-4E41-B8AA-70E5D683CBAB}" type="presParOf" srcId="{3390A19F-EE72-4D71-AD11-385CA9D0C97A}" destId="{746A4FAF-5E8E-420F-BADB-B57D67B332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1106E-5755-42A6-AB97-524139455F6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689EB-BE55-4424-9EE7-C8F1437BC88F}">
      <dgm:prSet phldrT="[Текст]"/>
      <dgm:spPr/>
      <dgm:t>
        <a:bodyPr/>
        <a:lstStyle/>
        <a:p>
          <a:r>
            <a:rPr lang="ru-RU" dirty="0" err="1"/>
            <a:t>СПоК</a:t>
          </a:r>
          <a:endParaRPr lang="ru-RU" dirty="0"/>
        </a:p>
      </dgm:t>
    </dgm:pt>
    <dgm:pt modelId="{73E3C816-EFC1-4F11-BDC5-684C877364F7}" type="parTrans" cxnId="{02E84EF3-FECB-4A76-B9CF-9CC1B0931FCD}">
      <dgm:prSet/>
      <dgm:spPr/>
      <dgm:t>
        <a:bodyPr/>
        <a:lstStyle/>
        <a:p>
          <a:endParaRPr lang="ru-RU"/>
        </a:p>
      </dgm:t>
    </dgm:pt>
    <dgm:pt modelId="{A4DA9433-82DD-4EE5-8A17-345C516B24A7}" type="sibTrans" cxnId="{02E84EF3-FECB-4A76-B9CF-9CC1B0931FCD}">
      <dgm:prSet/>
      <dgm:spPr/>
      <dgm:t>
        <a:bodyPr/>
        <a:lstStyle/>
        <a:p>
          <a:endParaRPr lang="ru-RU"/>
        </a:p>
      </dgm:t>
    </dgm:pt>
    <dgm:pt modelId="{793A2BCF-010D-4124-90E6-51B52E1B4D4C}">
      <dgm:prSet phldrT="[Текст]"/>
      <dgm:spPr/>
      <dgm:t>
        <a:bodyPr/>
        <a:lstStyle/>
        <a:p>
          <a:r>
            <a:rPr lang="ru-RU" dirty="0"/>
            <a:t>КФХ-1</a:t>
          </a:r>
        </a:p>
      </dgm:t>
    </dgm:pt>
    <dgm:pt modelId="{AEC89910-FF64-4B71-80CD-64950DF47FB9}" type="parTrans" cxnId="{983DABB2-5D99-42AB-94F7-DBF49974D94C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18F4032-C8D9-4246-B477-A1C318AED397}" type="sibTrans" cxnId="{983DABB2-5D99-42AB-94F7-DBF49974D94C}">
      <dgm:prSet/>
      <dgm:spPr/>
      <dgm:t>
        <a:bodyPr/>
        <a:lstStyle/>
        <a:p>
          <a:endParaRPr lang="ru-RU"/>
        </a:p>
      </dgm:t>
    </dgm:pt>
    <dgm:pt modelId="{9DC2F382-E2F9-4327-88B0-E20EB651634B}">
      <dgm:prSet phldrT="[Текст]"/>
      <dgm:spPr/>
      <dgm:t>
        <a:bodyPr/>
        <a:lstStyle/>
        <a:p>
          <a:r>
            <a:rPr lang="ru-RU" dirty="0"/>
            <a:t>Грант</a:t>
          </a:r>
        </a:p>
      </dgm:t>
    </dgm:pt>
    <dgm:pt modelId="{2033752D-4987-4B35-B781-52A24DDEE589}" type="parTrans" cxnId="{7528FD37-AFE8-4E91-8D87-61AC5C9332A8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F077837-4D8A-401D-8934-1CE3015394E4}" type="sibTrans" cxnId="{7528FD37-AFE8-4E91-8D87-61AC5C9332A8}">
      <dgm:prSet/>
      <dgm:spPr/>
      <dgm:t>
        <a:bodyPr/>
        <a:lstStyle/>
        <a:p>
          <a:endParaRPr lang="ru-RU"/>
        </a:p>
      </dgm:t>
    </dgm:pt>
    <dgm:pt modelId="{8F3F6B5B-F103-467B-ABDD-F644CFAF4C7D}">
      <dgm:prSet phldrT="[Текст]"/>
      <dgm:spPr/>
      <dgm:t>
        <a:bodyPr/>
        <a:lstStyle/>
        <a:p>
          <a:r>
            <a:rPr lang="ru-RU" dirty="0"/>
            <a:t>КФХ-2</a:t>
          </a:r>
        </a:p>
      </dgm:t>
    </dgm:pt>
    <dgm:pt modelId="{CCA50230-8D15-4CDC-87FD-E3696637B80E}" type="parTrans" cxnId="{1A62DEE4-9D0C-4A24-95AD-5300E5E8DDCD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D16002C-E167-4329-95A9-CFE625FF9E45}" type="sibTrans" cxnId="{1A62DEE4-9D0C-4A24-95AD-5300E5E8DDCD}">
      <dgm:prSet/>
      <dgm:spPr/>
      <dgm:t>
        <a:bodyPr/>
        <a:lstStyle/>
        <a:p>
          <a:endParaRPr lang="ru-RU"/>
        </a:p>
      </dgm:t>
    </dgm:pt>
    <dgm:pt modelId="{FCC51C98-323E-43F0-AAD4-FE7FFF3FDF23}">
      <dgm:prSet phldrT="[Текст]"/>
      <dgm:spPr/>
      <dgm:t>
        <a:bodyPr/>
        <a:lstStyle/>
        <a:p>
          <a:r>
            <a:rPr lang="ru-RU" dirty="0"/>
            <a:t>Грант</a:t>
          </a:r>
        </a:p>
      </dgm:t>
    </dgm:pt>
    <dgm:pt modelId="{25AF3FE0-5FF0-4158-B1E9-09B39545D39D}" type="parTrans" cxnId="{4C885B77-58D9-46B8-9068-2A3097E2EC0D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E51CAF8-5B52-434D-8AB1-CABF0C3CAD25}" type="sibTrans" cxnId="{4C885B77-58D9-46B8-9068-2A3097E2EC0D}">
      <dgm:prSet/>
      <dgm:spPr/>
      <dgm:t>
        <a:bodyPr/>
        <a:lstStyle/>
        <a:p>
          <a:endParaRPr lang="ru-RU"/>
        </a:p>
      </dgm:t>
    </dgm:pt>
    <dgm:pt modelId="{88096A0C-815D-4C8F-B2C8-23EA7AC9EFB5}">
      <dgm:prSet phldrT="[Текст]"/>
      <dgm:spPr/>
      <dgm:t>
        <a:bodyPr/>
        <a:lstStyle/>
        <a:p>
          <a:r>
            <a:rPr lang="ru-RU" dirty="0"/>
            <a:t>КФХ-4</a:t>
          </a:r>
        </a:p>
      </dgm:t>
    </dgm:pt>
    <dgm:pt modelId="{473EDE5F-A65A-45E9-A6A8-C72F94328C4A}" type="parTrans" cxnId="{C6E2B49E-11FA-4D13-B8CD-F831800B39DF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D415C47-4A7E-431D-82C9-CAD2CE2DEBF4}" type="sibTrans" cxnId="{C6E2B49E-11FA-4D13-B8CD-F831800B39DF}">
      <dgm:prSet/>
      <dgm:spPr/>
      <dgm:t>
        <a:bodyPr/>
        <a:lstStyle/>
        <a:p>
          <a:endParaRPr lang="ru-RU"/>
        </a:p>
      </dgm:t>
    </dgm:pt>
    <dgm:pt modelId="{A6A8D537-65ED-4FC3-A441-DE2F30745AA1}">
      <dgm:prSet phldrT="[Текст]"/>
      <dgm:spPr/>
      <dgm:t>
        <a:bodyPr/>
        <a:lstStyle/>
        <a:p>
          <a:r>
            <a:rPr lang="ru-RU" dirty="0"/>
            <a:t>КФХ-3</a:t>
          </a:r>
        </a:p>
      </dgm:t>
    </dgm:pt>
    <dgm:pt modelId="{95DBF4E1-EF0E-461B-AF8F-0AC3E187683F}" type="parTrans" cxnId="{50413BC2-0A4D-4B88-8252-25601C5CBB8C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98D7781-A5D3-46AF-96E4-867EC1F86520}" type="sibTrans" cxnId="{50413BC2-0A4D-4B88-8252-25601C5CBB8C}">
      <dgm:prSet/>
      <dgm:spPr/>
      <dgm:t>
        <a:bodyPr/>
        <a:lstStyle/>
        <a:p>
          <a:endParaRPr lang="ru-RU"/>
        </a:p>
      </dgm:t>
    </dgm:pt>
    <dgm:pt modelId="{59AE041D-7E7E-471B-81B3-F0B5FB0D4F0F}">
      <dgm:prSet phldrT="[Текст]"/>
      <dgm:spPr/>
      <dgm:t>
        <a:bodyPr/>
        <a:lstStyle/>
        <a:p>
          <a:r>
            <a:rPr lang="ru-RU" dirty="0"/>
            <a:t>КФХ-5</a:t>
          </a:r>
        </a:p>
      </dgm:t>
    </dgm:pt>
    <dgm:pt modelId="{080D3DE7-0125-4577-BCEE-3FE07F731787}" type="parTrans" cxnId="{64EF7F75-9404-4687-81F4-6939EDEDEBD4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8F8C9A1-E6CF-409B-BEEE-9EF35C14559D}" type="sibTrans" cxnId="{64EF7F75-9404-4687-81F4-6939EDEDEBD4}">
      <dgm:prSet/>
      <dgm:spPr/>
      <dgm:t>
        <a:bodyPr/>
        <a:lstStyle/>
        <a:p>
          <a:endParaRPr lang="ru-RU"/>
        </a:p>
      </dgm:t>
    </dgm:pt>
    <dgm:pt modelId="{ED3BAA29-A020-4050-8428-48CCD3BB4D97}">
      <dgm:prSet/>
      <dgm:spPr/>
      <dgm:t>
        <a:bodyPr/>
        <a:lstStyle/>
        <a:p>
          <a:r>
            <a:rPr lang="ru-RU" dirty="0"/>
            <a:t>Грант</a:t>
          </a:r>
        </a:p>
      </dgm:t>
    </dgm:pt>
    <dgm:pt modelId="{DFAC9E79-9F2B-4194-803F-3E41B0578EF5}" type="parTrans" cxnId="{4E94CC51-A0C4-4270-A43C-342A87128292}">
      <dgm:prSet/>
      <dgm:spPr>
        <a:ln>
          <a:headEnd type="triangle"/>
        </a:ln>
      </dgm:spPr>
      <dgm:t>
        <a:bodyPr/>
        <a:lstStyle/>
        <a:p>
          <a:endParaRPr lang="ru-RU"/>
        </a:p>
      </dgm:t>
    </dgm:pt>
    <dgm:pt modelId="{9B081CEA-9522-40A7-A602-3621972463BF}" type="sibTrans" cxnId="{4E94CC51-A0C4-4270-A43C-342A87128292}">
      <dgm:prSet/>
      <dgm:spPr/>
      <dgm:t>
        <a:bodyPr/>
        <a:lstStyle/>
        <a:p>
          <a:endParaRPr lang="ru-RU"/>
        </a:p>
      </dgm:t>
    </dgm:pt>
    <dgm:pt modelId="{DB6A6A37-2CFF-4DB9-A70A-34EFD51882AB}" type="pres">
      <dgm:prSet presAssocID="{9B11106E-5755-42A6-AB97-524139455F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04696E-2A9E-43F5-BCCC-635F4BCDA98A}" type="pres">
      <dgm:prSet presAssocID="{673689EB-BE55-4424-9EE7-C8F1437BC88F}" presName="root1" presStyleCnt="0"/>
      <dgm:spPr/>
    </dgm:pt>
    <dgm:pt modelId="{4A178A62-D969-4830-AF9D-752BBBF4443E}" type="pres">
      <dgm:prSet presAssocID="{673689EB-BE55-4424-9EE7-C8F1437BC88F}" presName="LevelOneTextNode" presStyleLbl="node0" presStyleIdx="0" presStyleCnt="1">
        <dgm:presLayoutVars>
          <dgm:chPref val="3"/>
        </dgm:presLayoutVars>
      </dgm:prSet>
      <dgm:spPr/>
    </dgm:pt>
    <dgm:pt modelId="{40DBE341-F4E1-4571-96E3-D39D3E504D91}" type="pres">
      <dgm:prSet presAssocID="{673689EB-BE55-4424-9EE7-C8F1437BC88F}" presName="level2hierChild" presStyleCnt="0"/>
      <dgm:spPr/>
    </dgm:pt>
    <dgm:pt modelId="{C5C8D304-C513-4173-BDA3-FD0459758C76}" type="pres">
      <dgm:prSet presAssocID="{AEC89910-FF64-4B71-80CD-64950DF47FB9}" presName="conn2-1" presStyleLbl="parChTrans1D2" presStyleIdx="0" presStyleCnt="5"/>
      <dgm:spPr>
        <a:xfrm rot="17350740">
          <a:off x="3225067" y="1266552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</dgm:spPr>
    </dgm:pt>
    <dgm:pt modelId="{5D19D88D-3EA9-40D5-AE83-9089002F32D3}" type="pres">
      <dgm:prSet presAssocID="{AEC89910-FF64-4B71-80CD-64950DF47FB9}" presName="connTx" presStyleLbl="parChTrans1D2" presStyleIdx="0" presStyleCnt="5"/>
      <dgm:spPr/>
    </dgm:pt>
    <dgm:pt modelId="{BF3A61A7-831A-4540-8911-B228F3DB7746}" type="pres">
      <dgm:prSet presAssocID="{793A2BCF-010D-4124-90E6-51B52E1B4D4C}" presName="root2" presStyleCnt="0"/>
      <dgm:spPr/>
    </dgm:pt>
    <dgm:pt modelId="{51B61029-AFDD-4457-B683-8CE26252DB70}" type="pres">
      <dgm:prSet presAssocID="{793A2BCF-010D-4124-90E6-51B52E1B4D4C}" presName="LevelTwoTextNode" presStyleLbl="node2" presStyleIdx="0" presStyleCnt="5">
        <dgm:presLayoutVars>
          <dgm:chPref val="3"/>
        </dgm:presLayoutVars>
      </dgm:prSet>
      <dgm:spPr/>
    </dgm:pt>
    <dgm:pt modelId="{C613A35B-1BDC-431D-8461-E1FC0943FD02}" type="pres">
      <dgm:prSet presAssocID="{793A2BCF-010D-4124-90E6-51B52E1B4D4C}" presName="level3hierChild" presStyleCnt="0"/>
      <dgm:spPr/>
    </dgm:pt>
    <dgm:pt modelId="{D7D39C65-3FEF-4C78-AB33-D2336A3BB519}" type="pres">
      <dgm:prSet presAssocID="{2033752D-4987-4B35-B781-52A24DDEE589}" presName="conn2-1" presStyleLbl="parChTrans1D3" presStyleIdx="0" presStyleCnt="3"/>
      <dgm:spPr>
        <a:xfrm>
          <a:off x="6034369" y="373497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</dgm:spPr>
    </dgm:pt>
    <dgm:pt modelId="{AD12F907-3495-43D2-A388-BDBC4E464A75}" type="pres">
      <dgm:prSet presAssocID="{2033752D-4987-4B35-B781-52A24DDEE589}" presName="connTx" presStyleLbl="parChTrans1D3" presStyleIdx="0" presStyleCnt="3"/>
      <dgm:spPr/>
    </dgm:pt>
    <dgm:pt modelId="{10C60489-D934-4522-8965-B6D14DF37F33}" type="pres">
      <dgm:prSet presAssocID="{9DC2F382-E2F9-4327-88B0-E20EB651634B}" presName="root2" presStyleCnt="0"/>
      <dgm:spPr/>
    </dgm:pt>
    <dgm:pt modelId="{DAFB7FE9-D098-41B3-B74F-59DA16FE0769}" type="pres">
      <dgm:prSet presAssocID="{9DC2F382-E2F9-4327-88B0-E20EB651634B}" presName="LevelTwoTextNode" presStyleLbl="node3" presStyleIdx="0" presStyleCnt="3">
        <dgm:presLayoutVars>
          <dgm:chPref val="3"/>
        </dgm:presLayoutVars>
      </dgm:prSet>
      <dgm:spPr/>
    </dgm:pt>
    <dgm:pt modelId="{33DD8980-9911-4C30-BD27-089435525ABD}" type="pres">
      <dgm:prSet presAssocID="{9DC2F382-E2F9-4327-88B0-E20EB651634B}" presName="level3hierChild" presStyleCnt="0"/>
      <dgm:spPr/>
    </dgm:pt>
    <dgm:pt modelId="{912EE66B-2F03-433A-AAED-50AE782DCAB0}" type="pres">
      <dgm:prSet presAssocID="{CCA50230-8D15-4CDC-87FD-E3696637B80E}" presName="conn2-1" presStyleLbl="parChTrans1D2" presStyleIdx="1" presStyleCnt="5"/>
      <dgm:spPr>
        <a:xfrm rot="18289469">
          <a:off x="3626657" y="1713079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</dgm:spPr>
    </dgm:pt>
    <dgm:pt modelId="{D5FB6AD7-5B58-419A-BB8A-671EC6112DF4}" type="pres">
      <dgm:prSet presAssocID="{CCA50230-8D15-4CDC-87FD-E3696637B80E}" presName="connTx" presStyleLbl="parChTrans1D2" presStyleIdx="1" presStyleCnt="5"/>
      <dgm:spPr/>
    </dgm:pt>
    <dgm:pt modelId="{9B0EF87B-FA04-4B9C-9A88-EB6763958465}" type="pres">
      <dgm:prSet presAssocID="{8F3F6B5B-F103-467B-ABDD-F644CFAF4C7D}" presName="root2" presStyleCnt="0"/>
      <dgm:spPr/>
    </dgm:pt>
    <dgm:pt modelId="{79B9CD82-45CE-4F07-9E4E-CB2C96981425}" type="pres">
      <dgm:prSet presAssocID="{8F3F6B5B-F103-467B-ABDD-F644CFAF4C7D}" presName="LevelTwoTextNode" presStyleLbl="node2" presStyleIdx="1" presStyleCnt="5">
        <dgm:presLayoutVars>
          <dgm:chPref val="3"/>
        </dgm:presLayoutVars>
      </dgm:prSet>
      <dgm:spPr/>
    </dgm:pt>
    <dgm:pt modelId="{9F1E7556-49E4-46EC-BD08-FB9E40505A47}" type="pres">
      <dgm:prSet presAssocID="{8F3F6B5B-F103-467B-ABDD-F644CFAF4C7D}" presName="level3hierChild" presStyleCnt="0"/>
      <dgm:spPr/>
    </dgm:pt>
    <dgm:pt modelId="{D7B58339-842C-4CDA-AFE4-0DE67D0A9EB4}" type="pres">
      <dgm:prSet presAssocID="{25AF3FE0-5FF0-4158-B1E9-09B39545D39D}" presName="conn2-1" presStyleLbl="parChTrans1D3" presStyleIdx="1" presStyleCnt="3"/>
      <dgm:spPr>
        <a:xfrm>
          <a:off x="6034369" y="1266552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</dgm:spPr>
    </dgm:pt>
    <dgm:pt modelId="{33A83DA2-23EE-46E0-B03A-503C44CA6120}" type="pres">
      <dgm:prSet presAssocID="{25AF3FE0-5FF0-4158-B1E9-09B39545D39D}" presName="connTx" presStyleLbl="parChTrans1D3" presStyleIdx="1" presStyleCnt="3"/>
      <dgm:spPr/>
    </dgm:pt>
    <dgm:pt modelId="{364864AE-296A-4499-8285-8C26C060ADF4}" type="pres">
      <dgm:prSet presAssocID="{FCC51C98-323E-43F0-AAD4-FE7FFF3FDF23}" presName="root2" presStyleCnt="0"/>
      <dgm:spPr/>
    </dgm:pt>
    <dgm:pt modelId="{CC636D1F-6109-4149-9D65-34B01410CE94}" type="pres">
      <dgm:prSet presAssocID="{FCC51C98-323E-43F0-AAD4-FE7FFF3FDF23}" presName="LevelTwoTextNode" presStyleLbl="node3" presStyleIdx="1" presStyleCnt="3">
        <dgm:presLayoutVars>
          <dgm:chPref val="3"/>
        </dgm:presLayoutVars>
      </dgm:prSet>
      <dgm:spPr/>
    </dgm:pt>
    <dgm:pt modelId="{80D307A2-0ECB-44CA-B90B-7F28F63A60DD}" type="pres">
      <dgm:prSet presAssocID="{FCC51C98-323E-43F0-AAD4-FE7FFF3FDF23}" presName="level3hierChild" presStyleCnt="0"/>
      <dgm:spPr/>
    </dgm:pt>
    <dgm:pt modelId="{D1B2FC44-CDF4-42B1-B3BA-E45B70672CF7}" type="pres">
      <dgm:prSet presAssocID="{95DBF4E1-EF0E-461B-AF8F-0AC3E187683F}" presName="conn2-1" presStyleLbl="parChTrans1D2" presStyleIdx="2" presStyleCnt="5"/>
      <dgm:spPr>
        <a:xfrm>
          <a:off x="3859975" y="2159606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</dgm:spPr>
    </dgm:pt>
    <dgm:pt modelId="{282CA60A-3927-4A6A-9771-6861A30F98CE}" type="pres">
      <dgm:prSet presAssocID="{95DBF4E1-EF0E-461B-AF8F-0AC3E187683F}" presName="connTx" presStyleLbl="parChTrans1D2" presStyleIdx="2" presStyleCnt="5"/>
      <dgm:spPr/>
    </dgm:pt>
    <dgm:pt modelId="{654B2863-B241-46D5-9CDE-AA3EE81640B5}" type="pres">
      <dgm:prSet presAssocID="{A6A8D537-65ED-4FC3-A441-DE2F30745AA1}" presName="root2" presStyleCnt="0"/>
      <dgm:spPr/>
    </dgm:pt>
    <dgm:pt modelId="{C6416541-8B1A-407C-B452-AB36AD2BB629}" type="pres">
      <dgm:prSet presAssocID="{A6A8D537-65ED-4FC3-A441-DE2F30745AA1}" presName="LevelTwoTextNode" presStyleLbl="node2" presStyleIdx="2" presStyleCnt="5">
        <dgm:presLayoutVars>
          <dgm:chPref val="3"/>
        </dgm:presLayoutVars>
      </dgm:prSet>
      <dgm:spPr/>
    </dgm:pt>
    <dgm:pt modelId="{0294A22D-335D-4460-901B-330A8DCEA5A8}" type="pres">
      <dgm:prSet presAssocID="{A6A8D537-65ED-4FC3-A441-DE2F30745AA1}" presName="level3hierChild" presStyleCnt="0"/>
      <dgm:spPr/>
    </dgm:pt>
    <dgm:pt modelId="{3BE320B0-8154-43AD-A026-DDD5DC7C00A7}" type="pres">
      <dgm:prSet presAssocID="{DFAC9E79-9F2B-4194-803F-3E41B0578EF5}" presName="conn2-1" presStyleLbl="parChTrans1D3" presStyleIdx="2" presStyleCnt="3"/>
      <dgm:spPr/>
    </dgm:pt>
    <dgm:pt modelId="{C7F1575D-72DF-491E-80A3-B52686FDC5DE}" type="pres">
      <dgm:prSet presAssocID="{DFAC9E79-9F2B-4194-803F-3E41B0578EF5}" presName="connTx" presStyleLbl="parChTrans1D3" presStyleIdx="2" presStyleCnt="3"/>
      <dgm:spPr/>
    </dgm:pt>
    <dgm:pt modelId="{D2B8EDD7-DE0E-4D6A-BA69-16AE8A34C4C1}" type="pres">
      <dgm:prSet presAssocID="{ED3BAA29-A020-4050-8428-48CCD3BB4D97}" presName="root2" presStyleCnt="0"/>
      <dgm:spPr/>
    </dgm:pt>
    <dgm:pt modelId="{6E36D7FE-E9C2-41F4-A650-8F937FE09AC6}" type="pres">
      <dgm:prSet presAssocID="{ED3BAA29-A020-4050-8428-48CCD3BB4D97}" presName="LevelTwoTextNode" presStyleLbl="node3" presStyleIdx="2" presStyleCnt="3">
        <dgm:presLayoutVars>
          <dgm:chPref val="3"/>
        </dgm:presLayoutVars>
      </dgm:prSet>
      <dgm:spPr/>
    </dgm:pt>
    <dgm:pt modelId="{2D84E6B6-1D74-4EDD-9B4F-F23D1D7A2005}" type="pres">
      <dgm:prSet presAssocID="{ED3BAA29-A020-4050-8428-48CCD3BB4D97}" presName="level3hierChild" presStyleCnt="0"/>
      <dgm:spPr/>
    </dgm:pt>
    <dgm:pt modelId="{9B393B18-6AC3-42A4-93F7-9561355893B6}" type="pres">
      <dgm:prSet presAssocID="{473EDE5F-A65A-45E9-A6A8-C72F94328C4A}" presName="conn2-1" presStyleLbl="parChTrans1D2" presStyleIdx="3" presStyleCnt="5"/>
      <dgm:spPr>
        <a:xfrm rot="3310531">
          <a:off x="3626657" y="2606134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</dgm:spPr>
    </dgm:pt>
    <dgm:pt modelId="{EC81C937-5C92-495F-B64C-F9EA4E83592E}" type="pres">
      <dgm:prSet presAssocID="{473EDE5F-A65A-45E9-A6A8-C72F94328C4A}" presName="connTx" presStyleLbl="parChTrans1D2" presStyleIdx="3" presStyleCnt="5"/>
      <dgm:spPr/>
    </dgm:pt>
    <dgm:pt modelId="{DD7CD706-562A-459D-8EAF-35756728EFAF}" type="pres">
      <dgm:prSet presAssocID="{88096A0C-815D-4C8F-B2C8-23EA7AC9EFB5}" presName="root2" presStyleCnt="0"/>
      <dgm:spPr/>
    </dgm:pt>
    <dgm:pt modelId="{2D2F8CC1-61C3-4306-8CAC-B6405E6F7620}" type="pres">
      <dgm:prSet presAssocID="{88096A0C-815D-4C8F-B2C8-23EA7AC9EFB5}" presName="LevelTwoTextNode" presStyleLbl="node2" presStyleIdx="3" presStyleCnt="5">
        <dgm:presLayoutVars>
          <dgm:chPref val="3"/>
        </dgm:presLayoutVars>
      </dgm:prSet>
      <dgm:spPr/>
    </dgm:pt>
    <dgm:pt modelId="{9B48968F-2C6B-43BC-A9AD-D901A1135D7A}" type="pres">
      <dgm:prSet presAssocID="{88096A0C-815D-4C8F-B2C8-23EA7AC9EFB5}" presName="level3hierChild" presStyleCnt="0"/>
      <dgm:spPr/>
    </dgm:pt>
    <dgm:pt modelId="{27D973B0-E7D3-424D-BC06-38FA5C055A22}" type="pres">
      <dgm:prSet presAssocID="{080D3DE7-0125-4577-BCEE-3FE07F731787}" presName="conn2-1" presStyleLbl="parChTrans1D2" presStyleIdx="4" presStyleCnt="5"/>
      <dgm:spPr>
        <a:xfrm rot="4249260">
          <a:off x="3225067" y="3052661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</dgm:spPr>
    </dgm:pt>
    <dgm:pt modelId="{7F5BE465-FB28-4618-ADD1-AE44B63E56A6}" type="pres">
      <dgm:prSet presAssocID="{080D3DE7-0125-4577-BCEE-3FE07F731787}" presName="connTx" presStyleLbl="parChTrans1D2" presStyleIdx="4" presStyleCnt="5"/>
      <dgm:spPr/>
    </dgm:pt>
    <dgm:pt modelId="{21F040AC-0DED-406E-9C0B-42E4A3E0480C}" type="pres">
      <dgm:prSet presAssocID="{59AE041D-7E7E-471B-81B3-F0B5FB0D4F0F}" presName="root2" presStyleCnt="0"/>
      <dgm:spPr/>
    </dgm:pt>
    <dgm:pt modelId="{85E02384-BC99-43BD-9F9C-796F94AC7745}" type="pres">
      <dgm:prSet presAssocID="{59AE041D-7E7E-471B-81B3-F0B5FB0D4F0F}" presName="LevelTwoTextNode" presStyleLbl="node2" presStyleIdx="4" presStyleCnt="5">
        <dgm:presLayoutVars>
          <dgm:chPref val="3"/>
        </dgm:presLayoutVars>
      </dgm:prSet>
      <dgm:spPr/>
    </dgm:pt>
    <dgm:pt modelId="{D64EBAA0-D44C-443C-92C8-1BEFF506EC6A}" type="pres">
      <dgm:prSet presAssocID="{59AE041D-7E7E-471B-81B3-F0B5FB0D4F0F}" presName="level3hierChild" presStyleCnt="0"/>
      <dgm:spPr/>
    </dgm:pt>
  </dgm:ptLst>
  <dgm:cxnLst>
    <dgm:cxn modelId="{CFD63406-B4D6-4AFA-88CA-BAA907F637C6}" type="presOf" srcId="{793A2BCF-010D-4124-90E6-51B52E1B4D4C}" destId="{51B61029-AFDD-4457-B683-8CE26252DB70}" srcOrd="0" destOrd="0" presId="urn:microsoft.com/office/officeart/2005/8/layout/hierarchy2"/>
    <dgm:cxn modelId="{06206508-EB63-4E63-81E0-D498C4FDED9D}" type="presOf" srcId="{AEC89910-FF64-4B71-80CD-64950DF47FB9}" destId="{C5C8D304-C513-4173-BDA3-FD0459758C76}" srcOrd="0" destOrd="0" presId="urn:microsoft.com/office/officeart/2005/8/layout/hierarchy2"/>
    <dgm:cxn modelId="{6587C215-5436-440D-BEF6-4058E923952E}" type="presOf" srcId="{FCC51C98-323E-43F0-AAD4-FE7FFF3FDF23}" destId="{CC636D1F-6109-4149-9D65-34B01410CE94}" srcOrd="0" destOrd="0" presId="urn:microsoft.com/office/officeart/2005/8/layout/hierarchy2"/>
    <dgm:cxn modelId="{C5C8C718-9D18-44EB-ACAD-75B45195A8EE}" type="presOf" srcId="{8F3F6B5B-F103-467B-ABDD-F644CFAF4C7D}" destId="{79B9CD82-45CE-4F07-9E4E-CB2C96981425}" srcOrd="0" destOrd="0" presId="urn:microsoft.com/office/officeart/2005/8/layout/hierarchy2"/>
    <dgm:cxn modelId="{50CF2C32-4C1A-4410-84FE-3C6B57503E03}" type="presOf" srcId="{59AE041D-7E7E-471B-81B3-F0B5FB0D4F0F}" destId="{85E02384-BC99-43BD-9F9C-796F94AC7745}" srcOrd="0" destOrd="0" presId="urn:microsoft.com/office/officeart/2005/8/layout/hierarchy2"/>
    <dgm:cxn modelId="{3742C733-E81A-4C4B-8BFA-2B801DFE13A6}" type="presOf" srcId="{95DBF4E1-EF0E-461B-AF8F-0AC3E187683F}" destId="{282CA60A-3927-4A6A-9771-6861A30F98CE}" srcOrd="1" destOrd="0" presId="urn:microsoft.com/office/officeart/2005/8/layout/hierarchy2"/>
    <dgm:cxn modelId="{7528FD37-AFE8-4E91-8D87-61AC5C9332A8}" srcId="{793A2BCF-010D-4124-90E6-51B52E1B4D4C}" destId="{9DC2F382-E2F9-4327-88B0-E20EB651634B}" srcOrd="0" destOrd="0" parTransId="{2033752D-4987-4B35-B781-52A24DDEE589}" sibTransId="{7F077837-4D8A-401D-8934-1CE3015394E4}"/>
    <dgm:cxn modelId="{F643B03C-2B16-4567-ABDB-CCD515BD2DD9}" type="presOf" srcId="{DFAC9E79-9F2B-4194-803F-3E41B0578EF5}" destId="{3BE320B0-8154-43AD-A026-DDD5DC7C00A7}" srcOrd="0" destOrd="0" presId="urn:microsoft.com/office/officeart/2005/8/layout/hierarchy2"/>
    <dgm:cxn modelId="{C41CD33E-D081-4117-A2C2-B6C5B6D21788}" type="presOf" srcId="{473EDE5F-A65A-45E9-A6A8-C72F94328C4A}" destId="{9B393B18-6AC3-42A4-93F7-9561355893B6}" srcOrd="0" destOrd="0" presId="urn:microsoft.com/office/officeart/2005/8/layout/hierarchy2"/>
    <dgm:cxn modelId="{246E655B-A24E-43FC-8F4D-5C680BB5EB17}" type="presOf" srcId="{A6A8D537-65ED-4FC3-A441-DE2F30745AA1}" destId="{C6416541-8B1A-407C-B452-AB36AD2BB629}" srcOrd="0" destOrd="0" presId="urn:microsoft.com/office/officeart/2005/8/layout/hierarchy2"/>
    <dgm:cxn modelId="{51CFD75F-3E59-4385-BE1B-5064A1FA7585}" type="presOf" srcId="{473EDE5F-A65A-45E9-A6A8-C72F94328C4A}" destId="{EC81C937-5C92-495F-B64C-F9EA4E83592E}" srcOrd="1" destOrd="0" presId="urn:microsoft.com/office/officeart/2005/8/layout/hierarchy2"/>
    <dgm:cxn modelId="{D5A38746-539A-4C2E-B9F2-3B99EB6F92A3}" type="presOf" srcId="{CCA50230-8D15-4CDC-87FD-E3696637B80E}" destId="{912EE66B-2F03-433A-AAED-50AE782DCAB0}" srcOrd="0" destOrd="0" presId="urn:microsoft.com/office/officeart/2005/8/layout/hierarchy2"/>
    <dgm:cxn modelId="{F0EC824B-7E4A-4271-897A-3909F3A98B1A}" type="presOf" srcId="{CCA50230-8D15-4CDC-87FD-E3696637B80E}" destId="{D5FB6AD7-5B58-419A-BB8A-671EC6112DF4}" srcOrd="1" destOrd="0" presId="urn:microsoft.com/office/officeart/2005/8/layout/hierarchy2"/>
    <dgm:cxn modelId="{4E94CC51-A0C4-4270-A43C-342A87128292}" srcId="{A6A8D537-65ED-4FC3-A441-DE2F30745AA1}" destId="{ED3BAA29-A020-4050-8428-48CCD3BB4D97}" srcOrd="0" destOrd="0" parTransId="{DFAC9E79-9F2B-4194-803F-3E41B0578EF5}" sibTransId="{9B081CEA-9522-40A7-A602-3621972463BF}"/>
    <dgm:cxn modelId="{64EF7F75-9404-4687-81F4-6939EDEDEBD4}" srcId="{673689EB-BE55-4424-9EE7-C8F1437BC88F}" destId="{59AE041D-7E7E-471B-81B3-F0B5FB0D4F0F}" srcOrd="4" destOrd="0" parTransId="{080D3DE7-0125-4577-BCEE-3FE07F731787}" sibTransId="{E8F8C9A1-E6CF-409B-BEEE-9EF35C14559D}"/>
    <dgm:cxn modelId="{977A1457-FB31-43A7-9D61-270D80458976}" type="presOf" srcId="{9B11106E-5755-42A6-AB97-524139455F6C}" destId="{DB6A6A37-2CFF-4DB9-A70A-34EFD51882AB}" srcOrd="0" destOrd="0" presId="urn:microsoft.com/office/officeart/2005/8/layout/hierarchy2"/>
    <dgm:cxn modelId="{4C885B77-58D9-46B8-9068-2A3097E2EC0D}" srcId="{8F3F6B5B-F103-467B-ABDD-F644CFAF4C7D}" destId="{FCC51C98-323E-43F0-AAD4-FE7FFF3FDF23}" srcOrd="0" destOrd="0" parTransId="{25AF3FE0-5FF0-4158-B1E9-09B39545D39D}" sibTransId="{9E51CAF8-5B52-434D-8AB1-CABF0C3CAD25}"/>
    <dgm:cxn modelId="{AF7F7185-54FA-4855-B0C7-85DCB273E421}" type="presOf" srcId="{25AF3FE0-5FF0-4158-B1E9-09B39545D39D}" destId="{D7B58339-842C-4CDA-AFE4-0DE67D0A9EB4}" srcOrd="0" destOrd="0" presId="urn:microsoft.com/office/officeart/2005/8/layout/hierarchy2"/>
    <dgm:cxn modelId="{3D1A0D94-18B8-40D2-B9C8-9F9365E81D20}" type="presOf" srcId="{080D3DE7-0125-4577-BCEE-3FE07F731787}" destId="{27D973B0-E7D3-424D-BC06-38FA5C055A22}" srcOrd="0" destOrd="0" presId="urn:microsoft.com/office/officeart/2005/8/layout/hierarchy2"/>
    <dgm:cxn modelId="{C6E2B49E-11FA-4D13-B8CD-F831800B39DF}" srcId="{673689EB-BE55-4424-9EE7-C8F1437BC88F}" destId="{88096A0C-815D-4C8F-B2C8-23EA7AC9EFB5}" srcOrd="3" destOrd="0" parTransId="{473EDE5F-A65A-45E9-A6A8-C72F94328C4A}" sibTransId="{CD415C47-4A7E-431D-82C9-CAD2CE2DEBF4}"/>
    <dgm:cxn modelId="{64D621A2-25A9-4B53-882F-7ED68A26913A}" type="presOf" srcId="{2033752D-4987-4B35-B781-52A24DDEE589}" destId="{D7D39C65-3FEF-4C78-AB33-D2336A3BB519}" srcOrd="0" destOrd="0" presId="urn:microsoft.com/office/officeart/2005/8/layout/hierarchy2"/>
    <dgm:cxn modelId="{288C92A4-758E-46F9-AA70-1BF0963C79DA}" type="presOf" srcId="{673689EB-BE55-4424-9EE7-C8F1437BC88F}" destId="{4A178A62-D969-4830-AF9D-752BBBF4443E}" srcOrd="0" destOrd="0" presId="urn:microsoft.com/office/officeart/2005/8/layout/hierarchy2"/>
    <dgm:cxn modelId="{1B1EC2A6-E099-47D8-9B27-C25883658F11}" type="presOf" srcId="{9DC2F382-E2F9-4327-88B0-E20EB651634B}" destId="{DAFB7FE9-D098-41B3-B74F-59DA16FE0769}" srcOrd="0" destOrd="0" presId="urn:microsoft.com/office/officeart/2005/8/layout/hierarchy2"/>
    <dgm:cxn modelId="{18500CA8-68CB-4E61-88F7-63EBD169E96E}" type="presOf" srcId="{080D3DE7-0125-4577-BCEE-3FE07F731787}" destId="{7F5BE465-FB28-4618-ADD1-AE44B63E56A6}" srcOrd="1" destOrd="0" presId="urn:microsoft.com/office/officeart/2005/8/layout/hierarchy2"/>
    <dgm:cxn modelId="{5000FEB0-1F24-49FB-ABA6-88CF16575731}" type="presOf" srcId="{DFAC9E79-9F2B-4194-803F-3E41B0578EF5}" destId="{C7F1575D-72DF-491E-80A3-B52686FDC5DE}" srcOrd="1" destOrd="0" presId="urn:microsoft.com/office/officeart/2005/8/layout/hierarchy2"/>
    <dgm:cxn modelId="{983DABB2-5D99-42AB-94F7-DBF49974D94C}" srcId="{673689EB-BE55-4424-9EE7-C8F1437BC88F}" destId="{793A2BCF-010D-4124-90E6-51B52E1B4D4C}" srcOrd="0" destOrd="0" parTransId="{AEC89910-FF64-4B71-80CD-64950DF47FB9}" sibTransId="{318F4032-C8D9-4246-B477-A1C318AED397}"/>
    <dgm:cxn modelId="{FFDDC2B9-C947-4FB9-B499-6A979D3F4D17}" type="presOf" srcId="{25AF3FE0-5FF0-4158-B1E9-09B39545D39D}" destId="{33A83DA2-23EE-46E0-B03A-503C44CA6120}" srcOrd="1" destOrd="0" presId="urn:microsoft.com/office/officeart/2005/8/layout/hierarchy2"/>
    <dgm:cxn modelId="{50413BC2-0A4D-4B88-8252-25601C5CBB8C}" srcId="{673689EB-BE55-4424-9EE7-C8F1437BC88F}" destId="{A6A8D537-65ED-4FC3-A441-DE2F30745AA1}" srcOrd="2" destOrd="0" parTransId="{95DBF4E1-EF0E-461B-AF8F-0AC3E187683F}" sibTransId="{798D7781-A5D3-46AF-96E4-867EC1F86520}"/>
    <dgm:cxn modelId="{F08A8BC5-08C8-451C-916F-F92922E91391}" type="presOf" srcId="{AEC89910-FF64-4B71-80CD-64950DF47FB9}" destId="{5D19D88D-3EA9-40D5-AE83-9089002F32D3}" srcOrd="1" destOrd="0" presId="urn:microsoft.com/office/officeart/2005/8/layout/hierarchy2"/>
    <dgm:cxn modelId="{FFB2B5D1-B940-4E16-B8D8-966EDD911A37}" type="presOf" srcId="{88096A0C-815D-4C8F-B2C8-23EA7AC9EFB5}" destId="{2D2F8CC1-61C3-4306-8CAC-B6405E6F7620}" srcOrd="0" destOrd="0" presId="urn:microsoft.com/office/officeart/2005/8/layout/hierarchy2"/>
    <dgm:cxn modelId="{E94C5BDF-B1F1-4C3F-821D-0B40BAA8E2B6}" type="presOf" srcId="{2033752D-4987-4B35-B781-52A24DDEE589}" destId="{AD12F907-3495-43D2-A388-BDBC4E464A75}" srcOrd="1" destOrd="0" presId="urn:microsoft.com/office/officeart/2005/8/layout/hierarchy2"/>
    <dgm:cxn modelId="{3F594AE4-2DDE-47F8-B212-A6219D69324E}" type="presOf" srcId="{ED3BAA29-A020-4050-8428-48CCD3BB4D97}" destId="{6E36D7FE-E9C2-41F4-A650-8F937FE09AC6}" srcOrd="0" destOrd="0" presId="urn:microsoft.com/office/officeart/2005/8/layout/hierarchy2"/>
    <dgm:cxn modelId="{1A62DEE4-9D0C-4A24-95AD-5300E5E8DDCD}" srcId="{673689EB-BE55-4424-9EE7-C8F1437BC88F}" destId="{8F3F6B5B-F103-467B-ABDD-F644CFAF4C7D}" srcOrd="1" destOrd="0" parTransId="{CCA50230-8D15-4CDC-87FD-E3696637B80E}" sibTransId="{DD16002C-E167-4329-95A9-CFE625FF9E45}"/>
    <dgm:cxn modelId="{A98152E5-EA67-4DB3-95E1-1C6C66647E7B}" type="presOf" srcId="{95DBF4E1-EF0E-461B-AF8F-0AC3E187683F}" destId="{D1B2FC44-CDF4-42B1-B3BA-E45B70672CF7}" srcOrd="0" destOrd="0" presId="urn:microsoft.com/office/officeart/2005/8/layout/hierarchy2"/>
    <dgm:cxn modelId="{02E84EF3-FECB-4A76-B9CF-9CC1B0931FCD}" srcId="{9B11106E-5755-42A6-AB97-524139455F6C}" destId="{673689EB-BE55-4424-9EE7-C8F1437BC88F}" srcOrd="0" destOrd="0" parTransId="{73E3C816-EFC1-4F11-BDC5-684C877364F7}" sibTransId="{A4DA9433-82DD-4EE5-8A17-345C516B24A7}"/>
    <dgm:cxn modelId="{1B87FA80-4E9A-4B48-9479-41180BE563BC}" type="presParOf" srcId="{DB6A6A37-2CFF-4DB9-A70A-34EFD51882AB}" destId="{C704696E-2A9E-43F5-BCCC-635F4BCDA98A}" srcOrd="0" destOrd="0" presId="urn:microsoft.com/office/officeart/2005/8/layout/hierarchy2"/>
    <dgm:cxn modelId="{6778F887-098B-4C4C-81F7-455DACC9B041}" type="presParOf" srcId="{C704696E-2A9E-43F5-BCCC-635F4BCDA98A}" destId="{4A178A62-D969-4830-AF9D-752BBBF4443E}" srcOrd="0" destOrd="0" presId="urn:microsoft.com/office/officeart/2005/8/layout/hierarchy2"/>
    <dgm:cxn modelId="{46EC7DB9-8BFF-4382-9BE8-EF811594A33E}" type="presParOf" srcId="{C704696E-2A9E-43F5-BCCC-635F4BCDA98A}" destId="{40DBE341-F4E1-4571-96E3-D39D3E504D91}" srcOrd="1" destOrd="0" presId="urn:microsoft.com/office/officeart/2005/8/layout/hierarchy2"/>
    <dgm:cxn modelId="{9BD13FD4-CA0A-4AC2-97F5-2337A58F5692}" type="presParOf" srcId="{40DBE341-F4E1-4571-96E3-D39D3E504D91}" destId="{C5C8D304-C513-4173-BDA3-FD0459758C76}" srcOrd="0" destOrd="0" presId="urn:microsoft.com/office/officeart/2005/8/layout/hierarchy2"/>
    <dgm:cxn modelId="{10AEFFE7-D70B-453E-BC6E-61A1A59FF4C7}" type="presParOf" srcId="{C5C8D304-C513-4173-BDA3-FD0459758C76}" destId="{5D19D88D-3EA9-40D5-AE83-9089002F32D3}" srcOrd="0" destOrd="0" presId="urn:microsoft.com/office/officeart/2005/8/layout/hierarchy2"/>
    <dgm:cxn modelId="{EAEFC1E6-407E-4038-AE96-38154DA8C6D1}" type="presParOf" srcId="{40DBE341-F4E1-4571-96E3-D39D3E504D91}" destId="{BF3A61A7-831A-4540-8911-B228F3DB7746}" srcOrd="1" destOrd="0" presId="urn:microsoft.com/office/officeart/2005/8/layout/hierarchy2"/>
    <dgm:cxn modelId="{D5F55E4D-D25A-4A02-8961-FBAD118927BA}" type="presParOf" srcId="{BF3A61A7-831A-4540-8911-B228F3DB7746}" destId="{51B61029-AFDD-4457-B683-8CE26252DB70}" srcOrd="0" destOrd="0" presId="urn:microsoft.com/office/officeart/2005/8/layout/hierarchy2"/>
    <dgm:cxn modelId="{44DFBFDA-412B-4597-A170-D2720C5DF16D}" type="presParOf" srcId="{BF3A61A7-831A-4540-8911-B228F3DB7746}" destId="{C613A35B-1BDC-431D-8461-E1FC0943FD02}" srcOrd="1" destOrd="0" presId="urn:microsoft.com/office/officeart/2005/8/layout/hierarchy2"/>
    <dgm:cxn modelId="{55279CBB-377F-4EA0-8817-A1E61263E797}" type="presParOf" srcId="{C613A35B-1BDC-431D-8461-E1FC0943FD02}" destId="{D7D39C65-3FEF-4C78-AB33-D2336A3BB519}" srcOrd="0" destOrd="0" presId="urn:microsoft.com/office/officeart/2005/8/layout/hierarchy2"/>
    <dgm:cxn modelId="{1C497CCA-9997-4300-9DA1-861D49DEEC40}" type="presParOf" srcId="{D7D39C65-3FEF-4C78-AB33-D2336A3BB519}" destId="{AD12F907-3495-43D2-A388-BDBC4E464A75}" srcOrd="0" destOrd="0" presId="urn:microsoft.com/office/officeart/2005/8/layout/hierarchy2"/>
    <dgm:cxn modelId="{88293DD2-482D-4E58-81D4-2CA1334B714F}" type="presParOf" srcId="{C613A35B-1BDC-431D-8461-E1FC0943FD02}" destId="{10C60489-D934-4522-8965-B6D14DF37F33}" srcOrd="1" destOrd="0" presId="urn:microsoft.com/office/officeart/2005/8/layout/hierarchy2"/>
    <dgm:cxn modelId="{BC58B0F4-C290-49AE-93D5-4B5379B82C3A}" type="presParOf" srcId="{10C60489-D934-4522-8965-B6D14DF37F33}" destId="{DAFB7FE9-D098-41B3-B74F-59DA16FE0769}" srcOrd="0" destOrd="0" presId="urn:microsoft.com/office/officeart/2005/8/layout/hierarchy2"/>
    <dgm:cxn modelId="{D50CF4F8-EFDE-4E36-92F3-56E30947AC1B}" type="presParOf" srcId="{10C60489-D934-4522-8965-B6D14DF37F33}" destId="{33DD8980-9911-4C30-BD27-089435525ABD}" srcOrd="1" destOrd="0" presId="urn:microsoft.com/office/officeart/2005/8/layout/hierarchy2"/>
    <dgm:cxn modelId="{3CC76D9E-793C-4362-BC0F-72FB1968566B}" type="presParOf" srcId="{40DBE341-F4E1-4571-96E3-D39D3E504D91}" destId="{912EE66B-2F03-433A-AAED-50AE782DCAB0}" srcOrd="2" destOrd="0" presId="urn:microsoft.com/office/officeart/2005/8/layout/hierarchy2"/>
    <dgm:cxn modelId="{24AC707D-3AB6-42A6-AD33-74A2FE1E9147}" type="presParOf" srcId="{912EE66B-2F03-433A-AAED-50AE782DCAB0}" destId="{D5FB6AD7-5B58-419A-BB8A-671EC6112DF4}" srcOrd="0" destOrd="0" presId="urn:microsoft.com/office/officeart/2005/8/layout/hierarchy2"/>
    <dgm:cxn modelId="{740DDCD5-97E3-4B87-AB85-5E9CF18DEFF6}" type="presParOf" srcId="{40DBE341-F4E1-4571-96E3-D39D3E504D91}" destId="{9B0EF87B-FA04-4B9C-9A88-EB6763958465}" srcOrd="3" destOrd="0" presId="urn:microsoft.com/office/officeart/2005/8/layout/hierarchy2"/>
    <dgm:cxn modelId="{986D349E-AFB4-4015-BD39-EA37F91A70B9}" type="presParOf" srcId="{9B0EF87B-FA04-4B9C-9A88-EB6763958465}" destId="{79B9CD82-45CE-4F07-9E4E-CB2C96981425}" srcOrd="0" destOrd="0" presId="urn:microsoft.com/office/officeart/2005/8/layout/hierarchy2"/>
    <dgm:cxn modelId="{4AAA2757-23C1-4534-9393-C9C245A160A3}" type="presParOf" srcId="{9B0EF87B-FA04-4B9C-9A88-EB6763958465}" destId="{9F1E7556-49E4-46EC-BD08-FB9E40505A47}" srcOrd="1" destOrd="0" presId="urn:microsoft.com/office/officeart/2005/8/layout/hierarchy2"/>
    <dgm:cxn modelId="{C78DD017-C23F-4087-B330-CD395733A3F7}" type="presParOf" srcId="{9F1E7556-49E4-46EC-BD08-FB9E40505A47}" destId="{D7B58339-842C-4CDA-AFE4-0DE67D0A9EB4}" srcOrd="0" destOrd="0" presId="urn:microsoft.com/office/officeart/2005/8/layout/hierarchy2"/>
    <dgm:cxn modelId="{B975A804-BC99-47FC-9403-440FD3FC3192}" type="presParOf" srcId="{D7B58339-842C-4CDA-AFE4-0DE67D0A9EB4}" destId="{33A83DA2-23EE-46E0-B03A-503C44CA6120}" srcOrd="0" destOrd="0" presId="urn:microsoft.com/office/officeart/2005/8/layout/hierarchy2"/>
    <dgm:cxn modelId="{8B13FEA7-8ECD-4A36-9AA1-5E008902EF13}" type="presParOf" srcId="{9F1E7556-49E4-46EC-BD08-FB9E40505A47}" destId="{364864AE-296A-4499-8285-8C26C060ADF4}" srcOrd="1" destOrd="0" presId="urn:microsoft.com/office/officeart/2005/8/layout/hierarchy2"/>
    <dgm:cxn modelId="{F5DA5245-5300-4C02-BCB3-5161680F6728}" type="presParOf" srcId="{364864AE-296A-4499-8285-8C26C060ADF4}" destId="{CC636D1F-6109-4149-9D65-34B01410CE94}" srcOrd="0" destOrd="0" presId="urn:microsoft.com/office/officeart/2005/8/layout/hierarchy2"/>
    <dgm:cxn modelId="{B40B2701-ED3F-496D-B821-90DAE83DD4C8}" type="presParOf" srcId="{364864AE-296A-4499-8285-8C26C060ADF4}" destId="{80D307A2-0ECB-44CA-B90B-7F28F63A60DD}" srcOrd="1" destOrd="0" presId="urn:microsoft.com/office/officeart/2005/8/layout/hierarchy2"/>
    <dgm:cxn modelId="{A6EBAA67-EEE9-416A-A8E9-9804C3775AE7}" type="presParOf" srcId="{40DBE341-F4E1-4571-96E3-D39D3E504D91}" destId="{D1B2FC44-CDF4-42B1-B3BA-E45B70672CF7}" srcOrd="4" destOrd="0" presId="urn:microsoft.com/office/officeart/2005/8/layout/hierarchy2"/>
    <dgm:cxn modelId="{A393AA22-B203-4FA8-8C15-5ED6624D6A2D}" type="presParOf" srcId="{D1B2FC44-CDF4-42B1-B3BA-E45B70672CF7}" destId="{282CA60A-3927-4A6A-9771-6861A30F98CE}" srcOrd="0" destOrd="0" presId="urn:microsoft.com/office/officeart/2005/8/layout/hierarchy2"/>
    <dgm:cxn modelId="{A472F119-231F-4B31-BED1-0A698E4E5A2B}" type="presParOf" srcId="{40DBE341-F4E1-4571-96E3-D39D3E504D91}" destId="{654B2863-B241-46D5-9CDE-AA3EE81640B5}" srcOrd="5" destOrd="0" presId="urn:microsoft.com/office/officeart/2005/8/layout/hierarchy2"/>
    <dgm:cxn modelId="{E0B520DE-2FF2-4EEC-B3AB-25692B62598E}" type="presParOf" srcId="{654B2863-B241-46D5-9CDE-AA3EE81640B5}" destId="{C6416541-8B1A-407C-B452-AB36AD2BB629}" srcOrd="0" destOrd="0" presId="urn:microsoft.com/office/officeart/2005/8/layout/hierarchy2"/>
    <dgm:cxn modelId="{2DBF1C63-DEFE-43C7-92C6-16B81C139FC6}" type="presParOf" srcId="{654B2863-B241-46D5-9CDE-AA3EE81640B5}" destId="{0294A22D-335D-4460-901B-330A8DCEA5A8}" srcOrd="1" destOrd="0" presId="urn:microsoft.com/office/officeart/2005/8/layout/hierarchy2"/>
    <dgm:cxn modelId="{47524B82-8245-4F2F-8221-C804847A8B13}" type="presParOf" srcId="{0294A22D-335D-4460-901B-330A8DCEA5A8}" destId="{3BE320B0-8154-43AD-A026-DDD5DC7C00A7}" srcOrd="0" destOrd="0" presId="urn:microsoft.com/office/officeart/2005/8/layout/hierarchy2"/>
    <dgm:cxn modelId="{44E0506E-4AF9-4137-A22A-7BDAB67568AE}" type="presParOf" srcId="{3BE320B0-8154-43AD-A026-DDD5DC7C00A7}" destId="{C7F1575D-72DF-491E-80A3-B52686FDC5DE}" srcOrd="0" destOrd="0" presId="urn:microsoft.com/office/officeart/2005/8/layout/hierarchy2"/>
    <dgm:cxn modelId="{661475D3-F8EE-4E4B-8CE8-2FE7CE03F98C}" type="presParOf" srcId="{0294A22D-335D-4460-901B-330A8DCEA5A8}" destId="{D2B8EDD7-DE0E-4D6A-BA69-16AE8A34C4C1}" srcOrd="1" destOrd="0" presId="urn:microsoft.com/office/officeart/2005/8/layout/hierarchy2"/>
    <dgm:cxn modelId="{16F798CA-7A31-4E84-A69D-FB1FE595CCC4}" type="presParOf" srcId="{D2B8EDD7-DE0E-4D6A-BA69-16AE8A34C4C1}" destId="{6E36D7FE-E9C2-41F4-A650-8F937FE09AC6}" srcOrd="0" destOrd="0" presId="urn:microsoft.com/office/officeart/2005/8/layout/hierarchy2"/>
    <dgm:cxn modelId="{560FE829-79EF-477C-AAF7-C2554E579465}" type="presParOf" srcId="{D2B8EDD7-DE0E-4D6A-BA69-16AE8A34C4C1}" destId="{2D84E6B6-1D74-4EDD-9B4F-F23D1D7A2005}" srcOrd="1" destOrd="0" presId="urn:microsoft.com/office/officeart/2005/8/layout/hierarchy2"/>
    <dgm:cxn modelId="{0984AC58-0438-44FD-96E5-D91EB410B8A8}" type="presParOf" srcId="{40DBE341-F4E1-4571-96E3-D39D3E504D91}" destId="{9B393B18-6AC3-42A4-93F7-9561355893B6}" srcOrd="6" destOrd="0" presId="urn:microsoft.com/office/officeart/2005/8/layout/hierarchy2"/>
    <dgm:cxn modelId="{2480A389-4D73-4047-A6A2-CDEABA5B6310}" type="presParOf" srcId="{9B393B18-6AC3-42A4-93F7-9561355893B6}" destId="{EC81C937-5C92-495F-B64C-F9EA4E83592E}" srcOrd="0" destOrd="0" presId="urn:microsoft.com/office/officeart/2005/8/layout/hierarchy2"/>
    <dgm:cxn modelId="{FF3C243A-645C-4E7D-A7D0-08ED99AC75A9}" type="presParOf" srcId="{40DBE341-F4E1-4571-96E3-D39D3E504D91}" destId="{DD7CD706-562A-459D-8EAF-35756728EFAF}" srcOrd="7" destOrd="0" presId="urn:microsoft.com/office/officeart/2005/8/layout/hierarchy2"/>
    <dgm:cxn modelId="{B8BD52FF-9FE1-4590-96F8-D7CF6E3DE1CD}" type="presParOf" srcId="{DD7CD706-562A-459D-8EAF-35756728EFAF}" destId="{2D2F8CC1-61C3-4306-8CAC-B6405E6F7620}" srcOrd="0" destOrd="0" presId="urn:microsoft.com/office/officeart/2005/8/layout/hierarchy2"/>
    <dgm:cxn modelId="{3ABFFD79-0FA4-4F9D-8DD9-A6517B7FD94D}" type="presParOf" srcId="{DD7CD706-562A-459D-8EAF-35756728EFAF}" destId="{9B48968F-2C6B-43BC-A9AD-D901A1135D7A}" srcOrd="1" destOrd="0" presId="urn:microsoft.com/office/officeart/2005/8/layout/hierarchy2"/>
    <dgm:cxn modelId="{1CCC7A3B-3FF5-4BD9-8544-FF46FC05D592}" type="presParOf" srcId="{40DBE341-F4E1-4571-96E3-D39D3E504D91}" destId="{27D973B0-E7D3-424D-BC06-38FA5C055A22}" srcOrd="8" destOrd="0" presId="urn:microsoft.com/office/officeart/2005/8/layout/hierarchy2"/>
    <dgm:cxn modelId="{A860086D-89D2-41D0-A166-09267321EA25}" type="presParOf" srcId="{27D973B0-E7D3-424D-BC06-38FA5C055A22}" destId="{7F5BE465-FB28-4618-ADD1-AE44B63E56A6}" srcOrd="0" destOrd="0" presId="urn:microsoft.com/office/officeart/2005/8/layout/hierarchy2"/>
    <dgm:cxn modelId="{835DA738-27A1-4F89-8749-F502876A632F}" type="presParOf" srcId="{40DBE341-F4E1-4571-96E3-D39D3E504D91}" destId="{21F040AC-0DED-406E-9C0B-42E4A3E0480C}" srcOrd="9" destOrd="0" presId="urn:microsoft.com/office/officeart/2005/8/layout/hierarchy2"/>
    <dgm:cxn modelId="{F00ACFAF-E04E-4D27-A728-1CD49C8AA583}" type="presParOf" srcId="{21F040AC-0DED-406E-9C0B-42E4A3E0480C}" destId="{85E02384-BC99-43BD-9F9C-796F94AC7745}" srcOrd="0" destOrd="0" presId="urn:microsoft.com/office/officeart/2005/8/layout/hierarchy2"/>
    <dgm:cxn modelId="{D4FDAA90-2991-4DA7-883A-8CE087DDD122}" type="presParOf" srcId="{21F040AC-0DED-406E-9C0B-42E4A3E0480C}" destId="{D64EBAA0-D44C-443C-92C8-1BEFF506EC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5DABA9-E751-49DE-A7FE-A16BA178E9E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7054A52-BD2C-463B-ABF4-446DDFC41199}">
      <dgm:prSet phldrT="[Text]"/>
      <dgm:spPr/>
      <dgm:t>
        <a:bodyPr/>
        <a:lstStyle/>
        <a:p>
          <a:r>
            <a:rPr lang="ru-RU" dirty="0"/>
            <a:t>Приобретение имущества для передачи членам</a:t>
          </a:r>
        </a:p>
      </dgm:t>
    </dgm:pt>
    <dgm:pt modelId="{7A727D5A-519E-4F9D-9AB0-AA97FF649660}" type="parTrans" cxnId="{C846845F-B7A3-4880-9D3F-F75D0A57BC2E}">
      <dgm:prSet/>
      <dgm:spPr/>
      <dgm:t>
        <a:bodyPr/>
        <a:lstStyle/>
        <a:p>
          <a:endParaRPr lang="ru-RU"/>
        </a:p>
      </dgm:t>
    </dgm:pt>
    <dgm:pt modelId="{BE990534-8FE6-466A-8878-707D908332F2}" type="sibTrans" cxnId="{C846845F-B7A3-4880-9D3F-F75D0A57BC2E}">
      <dgm:prSet/>
      <dgm:spPr/>
      <dgm:t>
        <a:bodyPr/>
        <a:lstStyle/>
        <a:p>
          <a:endParaRPr lang="ru-RU"/>
        </a:p>
      </dgm:t>
    </dgm:pt>
    <dgm:pt modelId="{9C6B4E1B-ECE7-446C-B5C6-678E011A3FFA}">
      <dgm:prSet phldrT="[Text]"/>
      <dgm:spPr/>
      <dgm:t>
        <a:bodyPr/>
        <a:lstStyle/>
        <a:p>
          <a:r>
            <a:rPr lang="ru-RU" dirty="0"/>
            <a:t>Приобретение техники для совместного использования</a:t>
          </a:r>
        </a:p>
      </dgm:t>
    </dgm:pt>
    <dgm:pt modelId="{E39F3615-4ECD-4C87-B543-87835F0C9BEC}" type="parTrans" cxnId="{6EDBC372-8FA7-43A6-82CF-031DF11B57A3}">
      <dgm:prSet/>
      <dgm:spPr/>
      <dgm:t>
        <a:bodyPr/>
        <a:lstStyle/>
        <a:p>
          <a:endParaRPr lang="ru-RU"/>
        </a:p>
      </dgm:t>
    </dgm:pt>
    <dgm:pt modelId="{214CFCB8-49D2-4991-9957-44CECC09D59C}" type="sibTrans" cxnId="{6EDBC372-8FA7-43A6-82CF-031DF11B57A3}">
      <dgm:prSet/>
      <dgm:spPr/>
      <dgm:t>
        <a:bodyPr/>
        <a:lstStyle/>
        <a:p>
          <a:endParaRPr lang="ru-RU"/>
        </a:p>
      </dgm:t>
    </dgm:pt>
    <dgm:pt modelId="{19E08EA4-CE2E-49ED-9A37-A8593785CFA1}">
      <dgm:prSet phldrT="[Text]"/>
      <dgm:spPr/>
      <dgm:t>
        <a:bodyPr/>
        <a:lstStyle/>
        <a:p>
          <a:r>
            <a:rPr lang="ru-RU" dirty="0"/>
            <a:t>Приобретение у членов </a:t>
          </a:r>
          <a:r>
            <a:rPr lang="ru-RU" dirty="0" err="1"/>
            <a:t>СПоК</a:t>
          </a:r>
          <a:r>
            <a:rPr lang="ru-RU" dirty="0"/>
            <a:t> произведённой ими продукции</a:t>
          </a:r>
        </a:p>
      </dgm:t>
    </dgm:pt>
    <dgm:pt modelId="{55BBC62B-C608-425F-B4A8-58EA83C1C2CC}" type="parTrans" cxnId="{3C25F542-1CD0-435E-ABD6-A41B8E393ED2}">
      <dgm:prSet/>
      <dgm:spPr/>
      <dgm:t>
        <a:bodyPr/>
        <a:lstStyle/>
        <a:p>
          <a:endParaRPr lang="ru-RU"/>
        </a:p>
      </dgm:t>
    </dgm:pt>
    <dgm:pt modelId="{30FFCBDE-8CD2-4BE7-9274-8DB2A045D863}" type="sibTrans" cxnId="{3C25F542-1CD0-435E-ABD6-A41B8E393ED2}">
      <dgm:prSet/>
      <dgm:spPr/>
      <dgm:t>
        <a:bodyPr/>
        <a:lstStyle/>
        <a:p>
          <a:endParaRPr lang="ru-RU"/>
        </a:p>
      </dgm:t>
    </dgm:pt>
    <dgm:pt modelId="{94F0F89D-9D85-4DC3-9DA2-BE801999870A}" type="pres">
      <dgm:prSet presAssocID="{475DABA9-E751-49DE-A7FE-A16BA178E9E1}" presName="Name0" presStyleCnt="0">
        <dgm:presLayoutVars>
          <dgm:dir/>
          <dgm:resizeHandles val="exact"/>
        </dgm:presLayoutVars>
      </dgm:prSet>
      <dgm:spPr/>
    </dgm:pt>
    <dgm:pt modelId="{C6582347-E715-46B2-85B9-34A339797313}" type="pres">
      <dgm:prSet presAssocID="{475DABA9-E751-49DE-A7FE-A16BA178E9E1}" presName="bkgdShp" presStyleLbl="alignAccFollowNode1" presStyleIdx="0" presStyleCnt="1"/>
      <dgm:spPr/>
    </dgm:pt>
    <dgm:pt modelId="{6056470E-DBCD-489D-A043-90ED871C304C}" type="pres">
      <dgm:prSet presAssocID="{475DABA9-E751-49DE-A7FE-A16BA178E9E1}" presName="linComp" presStyleCnt="0"/>
      <dgm:spPr/>
    </dgm:pt>
    <dgm:pt modelId="{3C49CB91-0B00-4D88-AE0F-E470A401E4EB}" type="pres">
      <dgm:prSet presAssocID="{27054A52-BD2C-463B-ABF4-446DDFC41199}" presName="compNode" presStyleCnt="0"/>
      <dgm:spPr/>
    </dgm:pt>
    <dgm:pt modelId="{644F884A-9DF5-4BA2-B3D4-D47C5A16168C}" type="pres">
      <dgm:prSet presAssocID="{27054A52-BD2C-463B-ABF4-446DDFC41199}" presName="node" presStyleLbl="node1" presStyleIdx="0" presStyleCnt="3">
        <dgm:presLayoutVars>
          <dgm:bulletEnabled val="1"/>
        </dgm:presLayoutVars>
      </dgm:prSet>
      <dgm:spPr/>
    </dgm:pt>
    <dgm:pt modelId="{7EADDDE6-1381-418C-A230-7FD56B4B1589}" type="pres">
      <dgm:prSet presAssocID="{27054A52-BD2C-463B-ABF4-446DDFC41199}" presName="invisiNode" presStyleLbl="node1" presStyleIdx="0" presStyleCnt="3"/>
      <dgm:spPr/>
    </dgm:pt>
    <dgm:pt modelId="{3C7ADE71-497C-4FC4-A1DE-8E99BFBB8146}" type="pres">
      <dgm:prSet presAssocID="{27054A52-BD2C-463B-ABF4-446DDFC411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E5FA905-B55D-45BE-A52C-5037567009D7}" type="pres">
      <dgm:prSet presAssocID="{BE990534-8FE6-466A-8878-707D908332F2}" presName="sibTrans" presStyleLbl="sibTrans2D1" presStyleIdx="0" presStyleCnt="0"/>
      <dgm:spPr/>
    </dgm:pt>
    <dgm:pt modelId="{B83B5CB0-A425-4935-B52A-338572380E5E}" type="pres">
      <dgm:prSet presAssocID="{9C6B4E1B-ECE7-446C-B5C6-678E011A3FFA}" presName="compNode" presStyleCnt="0"/>
      <dgm:spPr/>
    </dgm:pt>
    <dgm:pt modelId="{0A343C45-FF41-4104-B140-315269624905}" type="pres">
      <dgm:prSet presAssocID="{9C6B4E1B-ECE7-446C-B5C6-678E011A3FFA}" presName="node" presStyleLbl="node1" presStyleIdx="1" presStyleCnt="3">
        <dgm:presLayoutVars>
          <dgm:bulletEnabled val="1"/>
        </dgm:presLayoutVars>
      </dgm:prSet>
      <dgm:spPr/>
    </dgm:pt>
    <dgm:pt modelId="{F05A1203-E2D2-4FB0-8D20-0E80ABBFA2EA}" type="pres">
      <dgm:prSet presAssocID="{9C6B4E1B-ECE7-446C-B5C6-678E011A3FFA}" presName="invisiNode" presStyleLbl="node1" presStyleIdx="1" presStyleCnt="3"/>
      <dgm:spPr/>
    </dgm:pt>
    <dgm:pt modelId="{F9FD6584-0E9B-4E0A-8C1A-E9F426D1D161}" type="pres">
      <dgm:prSet presAssocID="{9C6B4E1B-ECE7-446C-B5C6-678E011A3FF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B816F22-CF5D-4293-BE4E-95760460AEB5}" type="pres">
      <dgm:prSet presAssocID="{214CFCB8-49D2-4991-9957-44CECC09D59C}" presName="sibTrans" presStyleLbl="sibTrans2D1" presStyleIdx="0" presStyleCnt="0"/>
      <dgm:spPr/>
    </dgm:pt>
    <dgm:pt modelId="{5778E268-7FB3-469B-BA69-9A6D368CCDCE}" type="pres">
      <dgm:prSet presAssocID="{19E08EA4-CE2E-49ED-9A37-A8593785CFA1}" presName="compNode" presStyleCnt="0"/>
      <dgm:spPr/>
    </dgm:pt>
    <dgm:pt modelId="{988F21C7-CE5D-41B5-96DF-ECC125BD623F}" type="pres">
      <dgm:prSet presAssocID="{19E08EA4-CE2E-49ED-9A37-A8593785CFA1}" presName="node" presStyleLbl="node1" presStyleIdx="2" presStyleCnt="3">
        <dgm:presLayoutVars>
          <dgm:bulletEnabled val="1"/>
        </dgm:presLayoutVars>
      </dgm:prSet>
      <dgm:spPr/>
    </dgm:pt>
    <dgm:pt modelId="{F9714253-B3E9-4F7D-A04E-166B907EAEFF}" type="pres">
      <dgm:prSet presAssocID="{19E08EA4-CE2E-49ED-9A37-A8593785CFA1}" presName="invisiNode" presStyleLbl="node1" presStyleIdx="2" presStyleCnt="3"/>
      <dgm:spPr/>
    </dgm:pt>
    <dgm:pt modelId="{9F5C682E-F32B-4E60-9D8F-53AE6C6796BC}" type="pres">
      <dgm:prSet presAssocID="{19E08EA4-CE2E-49ED-9A37-A8593785CFA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F11D082D-9178-43AD-AB08-1CDEC80D0B39}" type="presOf" srcId="{BE990534-8FE6-466A-8878-707D908332F2}" destId="{9E5FA905-B55D-45BE-A52C-5037567009D7}" srcOrd="0" destOrd="0" presId="urn:microsoft.com/office/officeart/2005/8/layout/pList2"/>
    <dgm:cxn modelId="{748ED33A-3BDA-4CE5-9157-1618D5BFD63D}" type="presOf" srcId="{19E08EA4-CE2E-49ED-9A37-A8593785CFA1}" destId="{988F21C7-CE5D-41B5-96DF-ECC125BD623F}" srcOrd="0" destOrd="0" presId="urn:microsoft.com/office/officeart/2005/8/layout/pList2"/>
    <dgm:cxn modelId="{0D13BC3B-AC8E-45F4-9AB1-42B41B4B64B1}" type="presOf" srcId="{214CFCB8-49D2-4991-9957-44CECC09D59C}" destId="{8B816F22-CF5D-4293-BE4E-95760460AEB5}" srcOrd="0" destOrd="0" presId="urn:microsoft.com/office/officeart/2005/8/layout/pList2"/>
    <dgm:cxn modelId="{C846845F-B7A3-4880-9D3F-F75D0A57BC2E}" srcId="{475DABA9-E751-49DE-A7FE-A16BA178E9E1}" destId="{27054A52-BD2C-463B-ABF4-446DDFC41199}" srcOrd="0" destOrd="0" parTransId="{7A727D5A-519E-4F9D-9AB0-AA97FF649660}" sibTransId="{BE990534-8FE6-466A-8878-707D908332F2}"/>
    <dgm:cxn modelId="{3C25F542-1CD0-435E-ABD6-A41B8E393ED2}" srcId="{475DABA9-E751-49DE-A7FE-A16BA178E9E1}" destId="{19E08EA4-CE2E-49ED-9A37-A8593785CFA1}" srcOrd="2" destOrd="0" parTransId="{55BBC62B-C608-425F-B4A8-58EA83C1C2CC}" sibTransId="{30FFCBDE-8CD2-4BE7-9274-8DB2A045D863}"/>
    <dgm:cxn modelId="{DA4F3970-3B27-404A-A229-76306A80F6E3}" type="presOf" srcId="{27054A52-BD2C-463B-ABF4-446DDFC41199}" destId="{644F884A-9DF5-4BA2-B3D4-D47C5A16168C}" srcOrd="0" destOrd="0" presId="urn:microsoft.com/office/officeart/2005/8/layout/pList2"/>
    <dgm:cxn modelId="{6EDBC372-8FA7-43A6-82CF-031DF11B57A3}" srcId="{475DABA9-E751-49DE-A7FE-A16BA178E9E1}" destId="{9C6B4E1B-ECE7-446C-B5C6-678E011A3FFA}" srcOrd="1" destOrd="0" parTransId="{E39F3615-4ECD-4C87-B543-87835F0C9BEC}" sibTransId="{214CFCB8-49D2-4991-9957-44CECC09D59C}"/>
    <dgm:cxn modelId="{5F0C4B89-AD2A-4CEE-A625-2419C76BF0B2}" type="presOf" srcId="{9C6B4E1B-ECE7-446C-B5C6-678E011A3FFA}" destId="{0A343C45-FF41-4104-B140-315269624905}" srcOrd="0" destOrd="0" presId="urn:microsoft.com/office/officeart/2005/8/layout/pList2"/>
    <dgm:cxn modelId="{04B26AE6-C035-402E-927B-6056E058D4FF}" type="presOf" srcId="{475DABA9-E751-49DE-A7FE-A16BA178E9E1}" destId="{94F0F89D-9D85-4DC3-9DA2-BE801999870A}" srcOrd="0" destOrd="0" presId="urn:microsoft.com/office/officeart/2005/8/layout/pList2"/>
    <dgm:cxn modelId="{80F19476-DCEC-4026-B6C6-94FFA5E694C8}" type="presParOf" srcId="{94F0F89D-9D85-4DC3-9DA2-BE801999870A}" destId="{C6582347-E715-46B2-85B9-34A339797313}" srcOrd="0" destOrd="0" presId="urn:microsoft.com/office/officeart/2005/8/layout/pList2"/>
    <dgm:cxn modelId="{A7DCEFCE-A70A-4881-9110-C2031B2CB350}" type="presParOf" srcId="{94F0F89D-9D85-4DC3-9DA2-BE801999870A}" destId="{6056470E-DBCD-489D-A043-90ED871C304C}" srcOrd="1" destOrd="0" presId="urn:microsoft.com/office/officeart/2005/8/layout/pList2"/>
    <dgm:cxn modelId="{425B070C-615D-47F0-95E8-B44813EFDCC8}" type="presParOf" srcId="{6056470E-DBCD-489D-A043-90ED871C304C}" destId="{3C49CB91-0B00-4D88-AE0F-E470A401E4EB}" srcOrd="0" destOrd="0" presId="urn:microsoft.com/office/officeart/2005/8/layout/pList2"/>
    <dgm:cxn modelId="{45FCF766-CDF8-473A-8F20-0D029013ABE5}" type="presParOf" srcId="{3C49CB91-0B00-4D88-AE0F-E470A401E4EB}" destId="{644F884A-9DF5-4BA2-B3D4-D47C5A16168C}" srcOrd="0" destOrd="0" presId="urn:microsoft.com/office/officeart/2005/8/layout/pList2"/>
    <dgm:cxn modelId="{253EB107-F42D-4904-84A0-0EFD3CF111DB}" type="presParOf" srcId="{3C49CB91-0B00-4D88-AE0F-E470A401E4EB}" destId="{7EADDDE6-1381-418C-A230-7FD56B4B1589}" srcOrd="1" destOrd="0" presId="urn:microsoft.com/office/officeart/2005/8/layout/pList2"/>
    <dgm:cxn modelId="{0819CFFA-0276-4F35-91D4-F6E969035FC5}" type="presParOf" srcId="{3C49CB91-0B00-4D88-AE0F-E470A401E4EB}" destId="{3C7ADE71-497C-4FC4-A1DE-8E99BFBB8146}" srcOrd="2" destOrd="0" presId="urn:microsoft.com/office/officeart/2005/8/layout/pList2"/>
    <dgm:cxn modelId="{3861A956-4562-4CC0-85E7-F5D687333B8C}" type="presParOf" srcId="{6056470E-DBCD-489D-A043-90ED871C304C}" destId="{9E5FA905-B55D-45BE-A52C-5037567009D7}" srcOrd="1" destOrd="0" presId="urn:microsoft.com/office/officeart/2005/8/layout/pList2"/>
    <dgm:cxn modelId="{3FC6125F-EDAD-48D4-A727-18F0AC644682}" type="presParOf" srcId="{6056470E-DBCD-489D-A043-90ED871C304C}" destId="{B83B5CB0-A425-4935-B52A-338572380E5E}" srcOrd="2" destOrd="0" presId="urn:microsoft.com/office/officeart/2005/8/layout/pList2"/>
    <dgm:cxn modelId="{27446466-4F7C-44BD-A7F2-1B21B2B4526C}" type="presParOf" srcId="{B83B5CB0-A425-4935-B52A-338572380E5E}" destId="{0A343C45-FF41-4104-B140-315269624905}" srcOrd="0" destOrd="0" presId="urn:microsoft.com/office/officeart/2005/8/layout/pList2"/>
    <dgm:cxn modelId="{12C47ABC-493C-4FAC-9BF3-85FA45BA0BD1}" type="presParOf" srcId="{B83B5CB0-A425-4935-B52A-338572380E5E}" destId="{F05A1203-E2D2-4FB0-8D20-0E80ABBFA2EA}" srcOrd="1" destOrd="0" presId="urn:microsoft.com/office/officeart/2005/8/layout/pList2"/>
    <dgm:cxn modelId="{364A7855-49A2-41E3-BD5B-59520C478CF6}" type="presParOf" srcId="{B83B5CB0-A425-4935-B52A-338572380E5E}" destId="{F9FD6584-0E9B-4E0A-8C1A-E9F426D1D161}" srcOrd="2" destOrd="0" presId="urn:microsoft.com/office/officeart/2005/8/layout/pList2"/>
    <dgm:cxn modelId="{4CD59506-F1E9-4CFF-87AF-24E02FADD38A}" type="presParOf" srcId="{6056470E-DBCD-489D-A043-90ED871C304C}" destId="{8B816F22-CF5D-4293-BE4E-95760460AEB5}" srcOrd="3" destOrd="0" presId="urn:microsoft.com/office/officeart/2005/8/layout/pList2"/>
    <dgm:cxn modelId="{EE51AAF6-B4FC-4040-8DB8-1E7D8E38C32D}" type="presParOf" srcId="{6056470E-DBCD-489D-A043-90ED871C304C}" destId="{5778E268-7FB3-469B-BA69-9A6D368CCDCE}" srcOrd="4" destOrd="0" presId="urn:microsoft.com/office/officeart/2005/8/layout/pList2"/>
    <dgm:cxn modelId="{04A9C1E7-C6C6-40C4-B1FB-D2E2FC5E4AD7}" type="presParOf" srcId="{5778E268-7FB3-469B-BA69-9A6D368CCDCE}" destId="{988F21C7-CE5D-41B5-96DF-ECC125BD623F}" srcOrd="0" destOrd="0" presId="urn:microsoft.com/office/officeart/2005/8/layout/pList2"/>
    <dgm:cxn modelId="{2CD27852-AB1B-4CBC-8C54-4C5E6FE59515}" type="presParOf" srcId="{5778E268-7FB3-469B-BA69-9A6D368CCDCE}" destId="{F9714253-B3E9-4F7D-A04E-166B907EAEFF}" srcOrd="1" destOrd="0" presId="urn:microsoft.com/office/officeart/2005/8/layout/pList2"/>
    <dgm:cxn modelId="{B0061086-47D3-414E-A7AC-3725961F4748}" type="presParOf" srcId="{5778E268-7FB3-469B-BA69-9A6D368CCDCE}" destId="{9F5C682E-F32B-4E60-9D8F-53AE6C6796B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2C09D-4269-4BFF-B5F0-6539F0C523A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46A79-44F8-4103-B0F4-9306031E6465}">
      <dgm:prSet phldrT="[Text]"/>
      <dgm:spPr/>
      <dgm:t>
        <a:bodyPr/>
        <a:lstStyle/>
        <a:p>
          <a:r>
            <a:rPr lang="ru-RU" dirty="0"/>
            <a:t>Приобретение</a:t>
          </a:r>
          <a:r>
            <a:rPr lang="en-US" dirty="0"/>
            <a:t> </a:t>
          </a:r>
          <a:r>
            <a:rPr lang="ru-RU" dirty="0"/>
            <a:t>птицы и сельскохозяйственных животных за исключением свиней</a:t>
          </a:r>
        </a:p>
      </dgm:t>
    </dgm:pt>
    <dgm:pt modelId="{33698B80-5FF9-4D1A-A2C2-D5E0C10D9F5B}" type="parTrans" cxnId="{5DA04CF0-63FF-41D1-899F-A1A45039D790}">
      <dgm:prSet/>
      <dgm:spPr/>
      <dgm:t>
        <a:bodyPr/>
        <a:lstStyle/>
        <a:p>
          <a:endParaRPr lang="ru-RU"/>
        </a:p>
      </dgm:t>
    </dgm:pt>
    <dgm:pt modelId="{D6025989-EF76-405B-B6EB-D28E2C7FB610}" type="sibTrans" cxnId="{5DA04CF0-63FF-41D1-899F-A1A45039D790}">
      <dgm:prSet/>
      <dgm:spPr/>
      <dgm:t>
        <a:bodyPr/>
        <a:lstStyle/>
        <a:p>
          <a:endParaRPr lang="ru-RU"/>
        </a:p>
      </dgm:t>
    </dgm:pt>
    <dgm:pt modelId="{32A65979-165C-4F77-BC59-6A74E954D55C}">
      <dgm:prSet phldrT="[Text]"/>
      <dgm:spPr/>
      <dgm:t>
        <a:bodyPr/>
        <a:lstStyle/>
        <a:p>
          <a:r>
            <a:rPr lang="ru-RU" dirty="0"/>
            <a:t>Специализированный инвентарь для производства сельскохозяйственной продукции (за исключением свиноводства)</a:t>
          </a:r>
        </a:p>
      </dgm:t>
    </dgm:pt>
    <dgm:pt modelId="{FEF8A7EC-C412-4864-9BAA-FA3D0F1948DC}" type="parTrans" cxnId="{487ED76A-590C-49B2-9165-2AD5D277C593}">
      <dgm:prSet/>
      <dgm:spPr/>
      <dgm:t>
        <a:bodyPr/>
        <a:lstStyle/>
        <a:p>
          <a:endParaRPr lang="ru-RU"/>
        </a:p>
      </dgm:t>
    </dgm:pt>
    <dgm:pt modelId="{F49544F1-F55C-46AE-873B-DA96BEDFC75B}" type="sibTrans" cxnId="{487ED76A-590C-49B2-9165-2AD5D277C593}">
      <dgm:prSet/>
      <dgm:spPr/>
      <dgm:t>
        <a:bodyPr/>
        <a:lstStyle/>
        <a:p>
          <a:endParaRPr lang="ru-RU"/>
        </a:p>
      </dgm:t>
    </dgm:pt>
    <dgm:pt modelId="{2B6FDA4F-BDA8-4D97-83C5-0216EA9EFC31}">
      <dgm:prSet phldrT="[Text]"/>
      <dgm:spPr/>
      <dgm:t>
        <a:bodyPr/>
        <a:lstStyle/>
        <a:p>
          <a:r>
            <a:rPr lang="ru-RU" dirty="0"/>
            <a:t>Мини-теплицы, материалы, специализированный инвентарь и т.д. для овощеводства</a:t>
          </a:r>
        </a:p>
      </dgm:t>
    </dgm:pt>
    <dgm:pt modelId="{D8EE56FD-D1F7-406B-B5E9-C66F717189E0}" type="parTrans" cxnId="{D34038C8-4783-4D0D-A098-CA5C1420EE29}">
      <dgm:prSet/>
      <dgm:spPr/>
      <dgm:t>
        <a:bodyPr/>
        <a:lstStyle/>
        <a:p>
          <a:endParaRPr lang="ru-RU"/>
        </a:p>
      </dgm:t>
    </dgm:pt>
    <dgm:pt modelId="{85B910DC-B21F-4113-ABDA-E4EE183FB10B}" type="sibTrans" cxnId="{D34038C8-4783-4D0D-A098-CA5C1420EE29}">
      <dgm:prSet/>
      <dgm:spPr/>
      <dgm:t>
        <a:bodyPr/>
        <a:lstStyle/>
        <a:p>
          <a:endParaRPr lang="ru-RU"/>
        </a:p>
      </dgm:t>
    </dgm:pt>
    <dgm:pt modelId="{B1E33607-DBCF-4EB4-A8EC-F43DABABB244}">
      <dgm:prSet/>
      <dgm:spPr/>
      <dgm:t>
        <a:bodyPr/>
        <a:lstStyle/>
        <a:p>
          <a:r>
            <a:rPr lang="ru-RU" dirty="0"/>
            <a:t>Посадочный материал многолетних насаждений, включая виноградники</a:t>
          </a:r>
        </a:p>
      </dgm:t>
    </dgm:pt>
    <dgm:pt modelId="{513CBD81-C5D7-4B49-B445-5687516CBA5E}" type="parTrans" cxnId="{0C94F4B2-3C42-43A3-87D2-BFBC54BA3AB0}">
      <dgm:prSet/>
      <dgm:spPr/>
      <dgm:t>
        <a:bodyPr/>
        <a:lstStyle/>
        <a:p>
          <a:endParaRPr lang="ru-RU"/>
        </a:p>
      </dgm:t>
    </dgm:pt>
    <dgm:pt modelId="{AF1F3BF8-04FC-4367-9431-80C9E6B512F8}" type="sibTrans" cxnId="{0C94F4B2-3C42-43A3-87D2-BFBC54BA3AB0}">
      <dgm:prSet/>
      <dgm:spPr/>
      <dgm:t>
        <a:bodyPr/>
        <a:lstStyle/>
        <a:p>
          <a:endParaRPr lang="ru-RU"/>
        </a:p>
      </dgm:t>
    </dgm:pt>
    <dgm:pt modelId="{FC9841AB-870C-40EA-AAC8-98B682E7B18C}">
      <dgm:prSet/>
      <dgm:spPr/>
      <dgm:t>
        <a:bodyPr/>
        <a:lstStyle/>
        <a:p>
          <a:r>
            <a:rPr lang="ru-RU" dirty="0"/>
            <a:t>Рыбопосадочный материал, племенной материал</a:t>
          </a:r>
        </a:p>
      </dgm:t>
    </dgm:pt>
    <dgm:pt modelId="{01276477-D700-4480-9239-6256C9676F82}" type="parTrans" cxnId="{D1EF8A43-495F-4462-B132-B703E46BE659}">
      <dgm:prSet/>
      <dgm:spPr/>
      <dgm:t>
        <a:bodyPr/>
        <a:lstStyle/>
        <a:p>
          <a:endParaRPr lang="ru-RU"/>
        </a:p>
      </dgm:t>
    </dgm:pt>
    <dgm:pt modelId="{E6AFAA56-AF79-4190-BA47-FC1264CE7A4C}" type="sibTrans" cxnId="{D1EF8A43-495F-4462-B132-B703E46BE659}">
      <dgm:prSet/>
      <dgm:spPr/>
      <dgm:t>
        <a:bodyPr/>
        <a:lstStyle/>
        <a:p>
          <a:endParaRPr lang="ru-RU"/>
        </a:p>
      </dgm:t>
    </dgm:pt>
    <dgm:pt modelId="{22E8E7ED-D291-499B-BB45-4444E202A568}" type="pres">
      <dgm:prSet presAssocID="{5F82C09D-4269-4BFF-B5F0-6539F0C523A3}" presName="linear" presStyleCnt="0">
        <dgm:presLayoutVars>
          <dgm:dir/>
          <dgm:resizeHandles val="exact"/>
        </dgm:presLayoutVars>
      </dgm:prSet>
      <dgm:spPr/>
    </dgm:pt>
    <dgm:pt modelId="{E3E96CE1-2362-422F-9925-642109FE607C}" type="pres">
      <dgm:prSet presAssocID="{65946A79-44F8-4103-B0F4-9306031E6465}" presName="comp" presStyleCnt="0"/>
      <dgm:spPr/>
    </dgm:pt>
    <dgm:pt modelId="{D055BC1A-C9EF-4D10-ABB7-129C4BCFD8B3}" type="pres">
      <dgm:prSet presAssocID="{65946A79-44F8-4103-B0F4-9306031E6465}" presName="box" presStyleLbl="node1" presStyleIdx="0" presStyleCnt="5"/>
      <dgm:spPr/>
    </dgm:pt>
    <dgm:pt modelId="{BA9A688D-5DBC-43D6-AD98-02FDA872402E}" type="pres">
      <dgm:prSet presAssocID="{65946A79-44F8-4103-B0F4-9306031E646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08866F74-3A96-47ED-9E14-8143859AAEC9}" type="pres">
      <dgm:prSet presAssocID="{65946A79-44F8-4103-B0F4-9306031E6465}" presName="text" presStyleLbl="node1" presStyleIdx="0" presStyleCnt="5">
        <dgm:presLayoutVars>
          <dgm:bulletEnabled val="1"/>
        </dgm:presLayoutVars>
      </dgm:prSet>
      <dgm:spPr/>
    </dgm:pt>
    <dgm:pt modelId="{0322B524-C3E8-4B1D-8B5A-C62AE8EBB434}" type="pres">
      <dgm:prSet presAssocID="{D6025989-EF76-405B-B6EB-D28E2C7FB610}" presName="spacer" presStyleCnt="0"/>
      <dgm:spPr/>
    </dgm:pt>
    <dgm:pt modelId="{B3618805-4450-42B0-B817-AADD532FA188}" type="pres">
      <dgm:prSet presAssocID="{32A65979-165C-4F77-BC59-6A74E954D55C}" presName="comp" presStyleCnt="0"/>
      <dgm:spPr/>
    </dgm:pt>
    <dgm:pt modelId="{9D27EABE-7C6A-41CB-84AA-C26B1D0C0C32}" type="pres">
      <dgm:prSet presAssocID="{32A65979-165C-4F77-BC59-6A74E954D55C}" presName="box" presStyleLbl="node1" presStyleIdx="1" presStyleCnt="5"/>
      <dgm:spPr/>
    </dgm:pt>
    <dgm:pt modelId="{0D55CF76-65A6-4033-B0C4-A7A946475CC8}" type="pres">
      <dgm:prSet presAssocID="{32A65979-165C-4F77-BC59-6A74E954D55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93AC32A-5D42-4143-99AC-3FF3C16A0A68}" type="pres">
      <dgm:prSet presAssocID="{32A65979-165C-4F77-BC59-6A74E954D55C}" presName="text" presStyleLbl="node1" presStyleIdx="1" presStyleCnt="5">
        <dgm:presLayoutVars>
          <dgm:bulletEnabled val="1"/>
        </dgm:presLayoutVars>
      </dgm:prSet>
      <dgm:spPr/>
    </dgm:pt>
    <dgm:pt modelId="{E759D268-5BC1-421E-B538-BADE48D73F02}" type="pres">
      <dgm:prSet presAssocID="{F49544F1-F55C-46AE-873B-DA96BEDFC75B}" presName="spacer" presStyleCnt="0"/>
      <dgm:spPr/>
    </dgm:pt>
    <dgm:pt modelId="{BB83EFC5-0E69-46D4-A412-4AB31933055D}" type="pres">
      <dgm:prSet presAssocID="{2B6FDA4F-BDA8-4D97-83C5-0216EA9EFC31}" presName="comp" presStyleCnt="0"/>
      <dgm:spPr/>
    </dgm:pt>
    <dgm:pt modelId="{A364AB4F-32E4-450A-96BB-AF70E0546F6A}" type="pres">
      <dgm:prSet presAssocID="{2B6FDA4F-BDA8-4D97-83C5-0216EA9EFC31}" presName="box" presStyleLbl="node1" presStyleIdx="2" presStyleCnt="5"/>
      <dgm:spPr/>
    </dgm:pt>
    <dgm:pt modelId="{2501BB4B-E6AB-49D2-95B9-1C457178BDA6}" type="pres">
      <dgm:prSet presAssocID="{2B6FDA4F-BDA8-4D97-83C5-0216EA9EFC3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4E1358A6-C51B-4D59-BB80-19302120CAD8}" type="pres">
      <dgm:prSet presAssocID="{2B6FDA4F-BDA8-4D97-83C5-0216EA9EFC31}" presName="text" presStyleLbl="node1" presStyleIdx="2" presStyleCnt="5">
        <dgm:presLayoutVars>
          <dgm:bulletEnabled val="1"/>
        </dgm:presLayoutVars>
      </dgm:prSet>
      <dgm:spPr/>
    </dgm:pt>
    <dgm:pt modelId="{504F49EE-8717-47AE-9FE1-5872CC52F104}" type="pres">
      <dgm:prSet presAssocID="{85B910DC-B21F-4113-ABDA-E4EE183FB10B}" presName="spacer" presStyleCnt="0"/>
      <dgm:spPr/>
    </dgm:pt>
    <dgm:pt modelId="{3AA7D159-44F0-4F1D-8A59-5D9E12BAD430}" type="pres">
      <dgm:prSet presAssocID="{B1E33607-DBCF-4EB4-A8EC-F43DABABB244}" presName="comp" presStyleCnt="0"/>
      <dgm:spPr/>
    </dgm:pt>
    <dgm:pt modelId="{EE0CF111-F6AD-4EDE-8E5C-B22A5775DB23}" type="pres">
      <dgm:prSet presAssocID="{B1E33607-DBCF-4EB4-A8EC-F43DABABB244}" presName="box" presStyleLbl="node1" presStyleIdx="3" presStyleCnt="5" custLinFactNeighborX="-228"/>
      <dgm:spPr/>
    </dgm:pt>
    <dgm:pt modelId="{36FBC490-7B52-4FB5-B32D-A45E05625068}" type="pres">
      <dgm:prSet presAssocID="{B1E33607-DBCF-4EB4-A8EC-F43DABABB24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2748E056-E85C-400C-B33B-0AD4146A3F33}" type="pres">
      <dgm:prSet presAssocID="{B1E33607-DBCF-4EB4-A8EC-F43DABABB244}" presName="text" presStyleLbl="node1" presStyleIdx="3" presStyleCnt="5">
        <dgm:presLayoutVars>
          <dgm:bulletEnabled val="1"/>
        </dgm:presLayoutVars>
      </dgm:prSet>
      <dgm:spPr/>
    </dgm:pt>
    <dgm:pt modelId="{75690B0B-6003-4B58-AE82-AD1803254052}" type="pres">
      <dgm:prSet presAssocID="{AF1F3BF8-04FC-4367-9431-80C9E6B512F8}" presName="spacer" presStyleCnt="0"/>
      <dgm:spPr/>
    </dgm:pt>
    <dgm:pt modelId="{A825EEA6-B9DF-4D32-A3F1-164F04C7165A}" type="pres">
      <dgm:prSet presAssocID="{FC9841AB-870C-40EA-AAC8-98B682E7B18C}" presName="comp" presStyleCnt="0"/>
      <dgm:spPr/>
    </dgm:pt>
    <dgm:pt modelId="{5251A0D0-0C63-477C-950E-CAD4BB2F5F15}" type="pres">
      <dgm:prSet presAssocID="{FC9841AB-870C-40EA-AAC8-98B682E7B18C}" presName="box" presStyleLbl="node1" presStyleIdx="4" presStyleCnt="5" custLinFactNeighborX="-228"/>
      <dgm:spPr/>
    </dgm:pt>
    <dgm:pt modelId="{2175B874-269E-461C-BF4F-992545885D39}" type="pres">
      <dgm:prSet presAssocID="{FC9841AB-870C-40EA-AAC8-98B682E7B18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6C2BE974-F226-443F-84E4-91C21AFA6EC8}" type="pres">
      <dgm:prSet presAssocID="{FC9841AB-870C-40EA-AAC8-98B682E7B18C}" presName="text" presStyleLbl="node1" presStyleIdx="4" presStyleCnt="5">
        <dgm:presLayoutVars>
          <dgm:bulletEnabled val="1"/>
        </dgm:presLayoutVars>
      </dgm:prSet>
      <dgm:spPr/>
    </dgm:pt>
  </dgm:ptLst>
  <dgm:cxnLst>
    <dgm:cxn modelId="{1E16D112-CE16-4244-B7F7-7DA52A9CC284}" type="presOf" srcId="{FC9841AB-870C-40EA-AAC8-98B682E7B18C}" destId="{5251A0D0-0C63-477C-950E-CAD4BB2F5F15}" srcOrd="0" destOrd="0" presId="urn:microsoft.com/office/officeart/2005/8/layout/vList4"/>
    <dgm:cxn modelId="{3A2A151E-3C4A-4811-8CE3-30453694D8CA}" type="presOf" srcId="{2B6FDA4F-BDA8-4D97-83C5-0216EA9EFC31}" destId="{4E1358A6-C51B-4D59-BB80-19302120CAD8}" srcOrd="1" destOrd="0" presId="urn:microsoft.com/office/officeart/2005/8/layout/vList4"/>
    <dgm:cxn modelId="{96F1DD3D-F425-445B-A913-E2DC4880F521}" type="presOf" srcId="{32A65979-165C-4F77-BC59-6A74E954D55C}" destId="{9D27EABE-7C6A-41CB-84AA-C26B1D0C0C32}" srcOrd="0" destOrd="0" presId="urn:microsoft.com/office/officeart/2005/8/layout/vList4"/>
    <dgm:cxn modelId="{E605703F-388B-46A3-BE87-F0823C824A03}" type="presOf" srcId="{B1E33607-DBCF-4EB4-A8EC-F43DABABB244}" destId="{2748E056-E85C-400C-B33B-0AD4146A3F33}" srcOrd="1" destOrd="0" presId="urn:microsoft.com/office/officeart/2005/8/layout/vList4"/>
    <dgm:cxn modelId="{D1EF8A43-495F-4462-B132-B703E46BE659}" srcId="{5F82C09D-4269-4BFF-B5F0-6539F0C523A3}" destId="{FC9841AB-870C-40EA-AAC8-98B682E7B18C}" srcOrd="4" destOrd="0" parTransId="{01276477-D700-4480-9239-6256C9676F82}" sibTransId="{E6AFAA56-AF79-4190-BA47-FC1264CE7A4C}"/>
    <dgm:cxn modelId="{727D5246-665C-429A-AF67-89B14AE4E022}" type="presOf" srcId="{32A65979-165C-4F77-BC59-6A74E954D55C}" destId="{C93AC32A-5D42-4143-99AC-3FF3C16A0A68}" srcOrd="1" destOrd="0" presId="urn:microsoft.com/office/officeart/2005/8/layout/vList4"/>
    <dgm:cxn modelId="{487ED76A-590C-49B2-9165-2AD5D277C593}" srcId="{5F82C09D-4269-4BFF-B5F0-6539F0C523A3}" destId="{32A65979-165C-4F77-BC59-6A74E954D55C}" srcOrd="1" destOrd="0" parTransId="{FEF8A7EC-C412-4864-9BAA-FA3D0F1948DC}" sibTransId="{F49544F1-F55C-46AE-873B-DA96BEDFC75B}"/>
    <dgm:cxn modelId="{8B176385-CEDA-4931-BDDF-693D64A837F0}" type="presOf" srcId="{65946A79-44F8-4103-B0F4-9306031E6465}" destId="{D055BC1A-C9EF-4D10-ABB7-129C4BCFD8B3}" srcOrd="0" destOrd="0" presId="urn:microsoft.com/office/officeart/2005/8/layout/vList4"/>
    <dgm:cxn modelId="{0C94F4B2-3C42-43A3-87D2-BFBC54BA3AB0}" srcId="{5F82C09D-4269-4BFF-B5F0-6539F0C523A3}" destId="{B1E33607-DBCF-4EB4-A8EC-F43DABABB244}" srcOrd="3" destOrd="0" parTransId="{513CBD81-C5D7-4B49-B445-5687516CBA5E}" sibTransId="{AF1F3BF8-04FC-4367-9431-80C9E6B512F8}"/>
    <dgm:cxn modelId="{96A89CB5-AB4E-4DD3-827B-985985ED13ED}" type="presOf" srcId="{65946A79-44F8-4103-B0F4-9306031E6465}" destId="{08866F74-3A96-47ED-9E14-8143859AAEC9}" srcOrd="1" destOrd="0" presId="urn:microsoft.com/office/officeart/2005/8/layout/vList4"/>
    <dgm:cxn modelId="{D34038C8-4783-4D0D-A098-CA5C1420EE29}" srcId="{5F82C09D-4269-4BFF-B5F0-6539F0C523A3}" destId="{2B6FDA4F-BDA8-4D97-83C5-0216EA9EFC31}" srcOrd="2" destOrd="0" parTransId="{D8EE56FD-D1F7-406B-B5E9-C66F717189E0}" sibTransId="{85B910DC-B21F-4113-ABDA-E4EE183FB10B}"/>
    <dgm:cxn modelId="{A09F90D1-0013-4EBA-8D31-CFB3E0CE4753}" type="presOf" srcId="{2B6FDA4F-BDA8-4D97-83C5-0216EA9EFC31}" destId="{A364AB4F-32E4-450A-96BB-AF70E0546F6A}" srcOrd="0" destOrd="0" presId="urn:microsoft.com/office/officeart/2005/8/layout/vList4"/>
    <dgm:cxn modelId="{A3D872E9-60F7-4D59-8E2A-C6214680AABA}" type="presOf" srcId="{5F82C09D-4269-4BFF-B5F0-6539F0C523A3}" destId="{22E8E7ED-D291-499B-BB45-4444E202A568}" srcOrd="0" destOrd="0" presId="urn:microsoft.com/office/officeart/2005/8/layout/vList4"/>
    <dgm:cxn modelId="{864819EB-6215-4432-BB7B-7BF212457C56}" type="presOf" srcId="{B1E33607-DBCF-4EB4-A8EC-F43DABABB244}" destId="{EE0CF111-F6AD-4EDE-8E5C-B22A5775DB23}" srcOrd="0" destOrd="0" presId="urn:microsoft.com/office/officeart/2005/8/layout/vList4"/>
    <dgm:cxn modelId="{5DA04CF0-63FF-41D1-899F-A1A45039D790}" srcId="{5F82C09D-4269-4BFF-B5F0-6539F0C523A3}" destId="{65946A79-44F8-4103-B0F4-9306031E6465}" srcOrd="0" destOrd="0" parTransId="{33698B80-5FF9-4D1A-A2C2-D5E0C10D9F5B}" sibTransId="{D6025989-EF76-405B-B6EB-D28E2C7FB610}"/>
    <dgm:cxn modelId="{F229D2F6-C413-4F63-AEA8-891110EB2A62}" type="presOf" srcId="{FC9841AB-870C-40EA-AAC8-98B682E7B18C}" destId="{6C2BE974-F226-443F-84E4-91C21AFA6EC8}" srcOrd="1" destOrd="0" presId="urn:microsoft.com/office/officeart/2005/8/layout/vList4"/>
    <dgm:cxn modelId="{42E3445F-9767-47D3-A334-3D3CA009DEF0}" type="presParOf" srcId="{22E8E7ED-D291-499B-BB45-4444E202A568}" destId="{E3E96CE1-2362-422F-9925-642109FE607C}" srcOrd="0" destOrd="0" presId="urn:microsoft.com/office/officeart/2005/8/layout/vList4"/>
    <dgm:cxn modelId="{92061C9E-60CE-4734-B4BC-D0B542DD35E3}" type="presParOf" srcId="{E3E96CE1-2362-422F-9925-642109FE607C}" destId="{D055BC1A-C9EF-4D10-ABB7-129C4BCFD8B3}" srcOrd="0" destOrd="0" presId="urn:microsoft.com/office/officeart/2005/8/layout/vList4"/>
    <dgm:cxn modelId="{72037208-45F1-464C-A45E-6E4A4D12C4A9}" type="presParOf" srcId="{E3E96CE1-2362-422F-9925-642109FE607C}" destId="{BA9A688D-5DBC-43D6-AD98-02FDA872402E}" srcOrd="1" destOrd="0" presId="urn:microsoft.com/office/officeart/2005/8/layout/vList4"/>
    <dgm:cxn modelId="{E2EE199E-B41F-4184-BE51-19D2613306C6}" type="presParOf" srcId="{E3E96CE1-2362-422F-9925-642109FE607C}" destId="{08866F74-3A96-47ED-9E14-8143859AAEC9}" srcOrd="2" destOrd="0" presId="urn:microsoft.com/office/officeart/2005/8/layout/vList4"/>
    <dgm:cxn modelId="{150C342E-5671-4764-B956-E38F6D98FF1E}" type="presParOf" srcId="{22E8E7ED-D291-499B-BB45-4444E202A568}" destId="{0322B524-C3E8-4B1D-8B5A-C62AE8EBB434}" srcOrd="1" destOrd="0" presId="urn:microsoft.com/office/officeart/2005/8/layout/vList4"/>
    <dgm:cxn modelId="{1BE289D2-06C4-47FD-A2A8-991B25A0EF1D}" type="presParOf" srcId="{22E8E7ED-D291-499B-BB45-4444E202A568}" destId="{B3618805-4450-42B0-B817-AADD532FA188}" srcOrd="2" destOrd="0" presId="urn:microsoft.com/office/officeart/2005/8/layout/vList4"/>
    <dgm:cxn modelId="{29A5DE0D-4815-422E-98D3-7278C9AC629A}" type="presParOf" srcId="{B3618805-4450-42B0-B817-AADD532FA188}" destId="{9D27EABE-7C6A-41CB-84AA-C26B1D0C0C32}" srcOrd="0" destOrd="0" presId="urn:microsoft.com/office/officeart/2005/8/layout/vList4"/>
    <dgm:cxn modelId="{C3C3D8B0-4156-49B4-ABC2-D73EF2C8793D}" type="presParOf" srcId="{B3618805-4450-42B0-B817-AADD532FA188}" destId="{0D55CF76-65A6-4033-B0C4-A7A946475CC8}" srcOrd="1" destOrd="0" presId="urn:microsoft.com/office/officeart/2005/8/layout/vList4"/>
    <dgm:cxn modelId="{94B1D899-EA84-4190-8F63-7C013E6DCCD8}" type="presParOf" srcId="{B3618805-4450-42B0-B817-AADD532FA188}" destId="{C93AC32A-5D42-4143-99AC-3FF3C16A0A68}" srcOrd="2" destOrd="0" presId="urn:microsoft.com/office/officeart/2005/8/layout/vList4"/>
    <dgm:cxn modelId="{B6F40762-5EFD-4683-B87D-EF89C3AAB756}" type="presParOf" srcId="{22E8E7ED-D291-499B-BB45-4444E202A568}" destId="{E759D268-5BC1-421E-B538-BADE48D73F02}" srcOrd="3" destOrd="0" presId="urn:microsoft.com/office/officeart/2005/8/layout/vList4"/>
    <dgm:cxn modelId="{42FE4A32-71FD-4B75-BC25-B9016AFBA0FE}" type="presParOf" srcId="{22E8E7ED-D291-499B-BB45-4444E202A568}" destId="{BB83EFC5-0E69-46D4-A412-4AB31933055D}" srcOrd="4" destOrd="0" presId="urn:microsoft.com/office/officeart/2005/8/layout/vList4"/>
    <dgm:cxn modelId="{22549DED-E979-415D-B8F0-6A235B7350EF}" type="presParOf" srcId="{BB83EFC5-0E69-46D4-A412-4AB31933055D}" destId="{A364AB4F-32E4-450A-96BB-AF70E0546F6A}" srcOrd="0" destOrd="0" presId="urn:microsoft.com/office/officeart/2005/8/layout/vList4"/>
    <dgm:cxn modelId="{76FAECAB-7F55-46C5-93DD-18BCD42FC34E}" type="presParOf" srcId="{BB83EFC5-0E69-46D4-A412-4AB31933055D}" destId="{2501BB4B-E6AB-49D2-95B9-1C457178BDA6}" srcOrd="1" destOrd="0" presId="urn:microsoft.com/office/officeart/2005/8/layout/vList4"/>
    <dgm:cxn modelId="{40A9B223-CC01-4258-83F0-4E860DD5B21A}" type="presParOf" srcId="{BB83EFC5-0E69-46D4-A412-4AB31933055D}" destId="{4E1358A6-C51B-4D59-BB80-19302120CAD8}" srcOrd="2" destOrd="0" presId="urn:microsoft.com/office/officeart/2005/8/layout/vList4"/>
    <dgm:cxn modelId="{A2D32FFD-C3F5-4764-A624-054A28D7C5D4}" type="presParOf" srcId="{22E8E7ED-D291-499B-BB45-4444E202A568}" destId="{504F49EE-8717-47AE-9FE1-5872CC52F104}" srcOrd="5" destOrd="0" presId="urn:microsoft.com/office/officeart/2005/8/layout/vList4"/>
    <dgm:cxn modelId="{FF928630-F0CE-4AB2-88E3-D4DF51F87D53}" type="presParOf" srcId="{22E8E7ED-D291-499B-BB45-4444E202A568}" destId="{3AA7D159-44F0-4F1D-8A59-5D9E12BAD430}" srcOrd="6" destOrd="0" presId="urn:microsoft.com/office/officeart/2005/8/layout/vList4"/>
    <dgm:cxn modelId="{0DF83433-DFF7-4AA2-A929-988C4BEBF5EF}" type="presParOf" srcId="{3AA7D159-44F0-4F1D-8A59-5D9E12BAD430}" destId="{EE0CF111-F6AD-4EDE-8E5C-B22A5775DB23}" srcOrd="0" destOrd="0" presId="urn:microsoft.com/office/officeart/2005/8/layout/vList4"/>
    <dgm:cxn modelId="{81BF094B-6A0A-4DF8-BAEE-154F99AA9753}" type="presParOf" srcId="{3AA7D159-44F0-4F1D-8A59-5D9E12BAD430}" destId="{36FBC490-7B52-4FB5-B32D-A45E05625068}" srcOrd="1" destOrd="0" presId="urn:microsoft.com/office/officeart/2005/8/layout/vList4"/>
    <dgm:cxn modelId="{B2199E47-12E4-4EB1-99BB-1E1ED858A523}" type="presParOf" srcId="{3AA7D159-44F0-4F1D-8A59-5D9E12BAD430}" destId="{2748E056-E85C-400C-B33B-0AD4146A3F33}" srcOrd="2" destOrd="0" presId="urn:microsoft.com/office/officeart/2005/8/layout/vList4"/>
    <dgm:cxn modelId="{3BB43381-327D-49C0-B9A3-76962122E0DF}" type="presParOf" srcId="{22E8E7ED-D291-499B-BB45-4444E202A568}" destId="{75690B0B-6003-4B58-AE82-AD1803254052}" srcOrd="7" destOrd="0" presId="urn:microsoft.com/office/officeart/2005/8/layout/vList4"/>
    <dgm:cxn modelId="{ADC1C0EB-0362-49A8-8E86-5CCEBBCA5220}" type="presParOf" srcId="{22E8E7ED-D291-499B-BB45-4444E202A568}" destId="{A825EEA6-B9DF-4D32-A3F1-164F04C7165A}" srcOrd="8" destOrd="0" presId="urn:microsoft.com/office/officeart/2005/8/layout/vList4"/>
    <dgm:cxn modelId="{842C07F4-A75C-461F-B6A3-100F108E00CE}" type="presParOf" srcId="{A825EEA6-B9DF-4D32-A3F1-164F04C7165A}" destId="{5251A0D0-0C63-477C-950E-CAD4BB2F5F15}" srcOrd="0" destOrd="0" presId="urn:microsoft.com/office/officeart/2005/8/layout/vList4"/>
    <dgm:cxn modelId="{ACC95B82-52C5-4B94-8A38-DAD4692E3603}" type="presParOf" srcId="{A825EEA6-B9DF-4D32-A3F1-164F04C7165A}" destId="{2175B874-269E-461C-BF4F-992545885D39}" srcOrd="1" destOrd="0" presId="urn:microsoft.com/office/officeart/2005/8/layout/vList4"/>
    <dgm:cxn modelId="{5FE8AB43-939B-474B-A3AD-FA19837A3380}" type="presParOf" srcId="{A825EEA6-B9DF-4D32-A3F1-164F04C7165A}" destId="{6C2BE974-F226-443F-84E4-91C21AFA6E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от членов предоплату в размере 50 % стоимости приобретаемого имущества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приобретаемого имущества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имущества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76D3717-1850-4B90-8D59-0F62ADB6A6C5}" type="presOf" srcId="{BD0FD1BA-4A70-4944-B517-90025F88030E}" destId="{308253D1-7194-48C8-8C37-CE4E86185D7E}" srcOrd="1" destOrd="0" presId="urn:microsoft.com/office/officeart/2005/8/layout/vProcess5"/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E1B2DC60-9900-453E-9DB2-7431080800F4}" type="presOf" srcId="{63BB1D1F-5D85-419D-92FE-6BDAB8DB84A4}" destId="{57E25295-6601-4DC7-B724-1511EA5192EB}" srcOrd="0" destOrd="0" presId="urn:microsoft.com/office/officeart/2005/8/layout/vProcess5"/>
    <dgm:cxn modelId="{3B0FC44E-792B-4186-8290-3E190119805D}" type="presOf" srcId="{D72697A0-6FF3-4DCA-9AAA-A447AA0CBC71}" destId="{C2F99DDA-B662-4E74-B11C-84112438DB65}" srcOrd="1" destOrd="0" presId="urn:microsoft.com/office/officeart/2005/8/layout/vProcess5"/>
    <dgm:cxn modelId="{3B758D7D-8EF4-4C57-917A-7F82A3247DEF}" type="presOf" srcId="{76F97CA4-23C0-4080-BC5A-338C2F97D877}" destId="{6459B92E-89A7-4C86-952F-DF07246BE1C9}" srcOrd="0" destOrd="0" presId="urn:microsoft.com/office/officeart/2005/8/layout/vProcess5"/>
    <dgm:cxn modelId="{377BC87D-6D39-4AB7-9726-2C23B9DDA6B7}" type="presOf" srcId="{BD0FD1BA-4A70-4944-B517-90025F88030E}" destId="{3CF48B06-9756-44B6-8E82-7413E1F3FC37}" srcOrd="0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9EFC84B2-8EDF-4462-A85D-A6A14739220D}" type="presOf" srcId="{81CE888B-BEF1-44DB-B97E-D95AE5327BD3}" destId="{535FDD94-2FF7-471C-91D7-71ADBE551C44}" srcOrd="1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D8656EB9-5F5D-46BF-BFAC-702E75026A74}" type="presOf" srcId="{7EDEC61A-F365-4A7F-A7E2-D653765B8475}" destId="{EF0D137B-353A-4D4B-9327-0EC3E8A9B47F}" srcOrd="1" destOrd="0" presId="urn:microsoft.com/office/officeart/2005/8/layout/vProcess5"/>
    <dgm:cxn modelId="{F25E0CD0-277D-4C6B-BD48-D4A648CAD83D}" type="presOf" srcId="{D72697A0-6FF3-4DCA-9AAA-A447AA0CBC71}" destId="{0E0A3911-5243-4C69-9F41-EE2A1C9DA313}" srcOrd="0" destOrd="0" presId="urn:microsoft.com/office/officeart/2005/8/layout/vProcess5"/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07A33FDF-4A41-4C82-BD36-585FFAD3E108}" type="presOf" srcId="{7EDEC61A-F365-4A7F-A7E2-D653765B8475}" destId="{B6DE51C4-AE1A-4C36-868A-965C5B01704F}" srcOrd="0" destOrd="0" presId="urn:microsoft.com/office/officeart/2005/8/layout/vProcess5"/>
    <dgm:cxn modelId="{0E6995DF-0936-4148-928E-3AA8A7CA01C0}" type="presOf" srcId="{486AFF52-AA17-4A79-9594-09FC2BAB307D}" destId="{55859EAB-F8C9-45C6-B5C1-4EE137358E9C}" srcOrd="0" destOrd="0" presId="urn:microsoft.com/office/officeart/2005/8/layout/vProcess5"/>
    <dgm:cxn modelId="{C4C62DE3-2B9C-4785-9AB6-D64D6FAE7AAC}" type="presOf" srcId="{295E5DE2-0EAB-4A1C-9160-B3430478384D}" destId="{ECF9B0F8-B5BA-4721-B979-7711B82A0C8E}" srcOrd="0" destOrd="0" presId="urn:microsoft.com/office/officeart/2005/8/layout/vProcess5"/>
    <dgm:cxn modelId="{0B88E8EF-B630-4CF3-A78B-8D5DDF74A3FA}" type="presOf" srcId="{81CE888B-BEF1-44DB-B97E-D95AE5327BD3}" destId="{6EC87AE7-B082-460F-8364-0551D0BBC114}" srcOrd="0" destOrd="0" presId="urn:microsoft.com/office/officeart/2005/8/layout/vProcess5"/>
    <dgm:cxn modelId="{79F9BBCD-371A-4AD3-806D-A79DC92CD928}" type="presParOf" srcId="{ECF9B0F8-B5BA-4721-B979-7711B82A0C8E}" destId="{02C74343-B64B-4EA3-8B60-F22F0B18B4AF}" srcOrd="0" destOrd="0" presId="urn:microsoft.com/office/officeart/2005/8/layout/vProcess5"/>
    <dgm:cxn modelId="{BC9E0FAF-5FBA-4EDD-8CDA-2334713F9C3F}" type="presParOf" srcId="{ECF9B0F8-B5BA-4721-B979-7711B82A0C8E}" destId="{0E0A3911-5243-4C69-9F41-EE2A1C9DA313}" srcOrd="1" destOrd="0" presId="urn:microsoft.com/office/officeart/2005/8/layout/vProcess5"/>
    <dgm:cxn modelId="{40C496BD-2207-45A4-8C6F-D54A07A28299}" type="presParOf" srcId="{ECF9B0F8-B5BA-4721-B979-7711B82A0C8E}" destId="{6EC87AE7-B082-460F-8364-0551D0BBC114}" srcOrd="2" destOrd="0" presId="urn:microsoft.com/office/officeart/2005/8/layout/vProcess5"/>
    <dgm:cxn modelId="{917F96A7-C243-4415-A319-835357B9620C}" type="presParOf" srcId="{ECF9B0F8-B5BA-4721-B979-7711B82A0C8E}" destId="{3CF48B06-9756-44B6-8E82-7413E1F3FC37}" srcOrd="3" destOrd="0" presId="urn:microsoft.com/office/officeart/2005/8/layout/vProcess5"/>
    <dgm:cxn modelId="{3EB7CE20-25C0-479D-BAB7-EDD4B5BB8AE5}" type="presParOf" srcId="{ECF9B0F8-B5BA-4721-B979-7711B82A0C8E}" destId="{B6DE51C4-AE1A-4C36-868A-965C5B01704F}" srcOrd="4" destOrd="0" presId="urn:microsoft.com/office/officeart/2005/8/layout/vProcess5"/>
    <dgm:cxn modelId="{79D6B3AE-CB6D-4693-BAE6-FFE6C80CE672}" type="presParOf" srcId="{ECF9B0F8-B5BA-4721-B979-7711B82A0C8E}" destId="{57E25295-6601-4DC7-B724-1511EA5192EB}" srcOrd="5" destOrd="0" presId="urn:microsoft.com/office/officeart/2005/8/layout/vProcess5"/>
    <dgm:cxn modelId="{070EED32-7C96-447F-BAEF-E7974C37CB6B}" type="presParOf" srcId="{ECF9B0F8-B5BA-4721-B979-7711B82A0C8E}" destId="{6459B92E-89A7-4C86-952F-DF07246BE1C9}" srcOrd="6" destOrd="0" presId="urn:microsoft.com/office/officeart/2005/8/layout/vProcess5"/>
    <dgm:cxn modelId="{621A3BC0-3757-4E12-96BC-064EFAE23465}" type="presParOf" srcId="{ECF9B0F8-B5BA-4721-B979-7711B82A0C8E}" destId="{55859EAB-F8C9-45C6-B5C1-4EE137358E9C}" srcOrd="7" destOrd="0" presId="urn:microsoft.com/office/officeart/2005/8/layout/vProcess5"/>
    <dgm:cxn modelId="{AECE907C-2B56-444B-B4CB-0074BBB27488}" type="presParOf" srcId="{ECF9B0F8-B5BA-4721-B979-7711B82A0C8E}" destId="{C2F99DDA-B662-4E74-B11C-84112438DB65}" srcOrd="8" destOrd="0" presId="urn:microsoft.com/office/officeart/2005/8/layout/vProcess5"/>
    <dgm:cxn modelId="{CBDB01B3-1649-4829-BDD7-2E964D586211}" type="presParOf" srcId="{ECF9B0F8-B5BA-4721-B979-7711B82A0C8E}" destId="{535FDD94-2FF7-471C-91D7-71ADBE551C44}" srcOrd="9" destOrd="0" presId="urn:microsoft.com/office/officeart/2005/8/layout/vProcess5"/>
    <dgm:cxn modelId="{E3E2EE51-0925-45ED-87E9-F3FD17B76E3D}" type="presParOf" srcId="{ECF9B0F8-B5BA-4721-B979-7711B82A0C8E}" destId="{308253D1-7194-48C8-8C37-CE4E86185D7E}" srcOrd="10" destOrd="0" presId="urn:microsoft.com/office/officeart/2005/8/layout/vProcess5"/>
    <dgm:cxn modelId="{43E659C0-77BF-4032-AE94-E98D0BA74854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5E5DE2-0EAB-4A1C-9160-B343047838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697A0-6FF3-4DCA-9AAA-A447AA0CBC71}">
      <dgm:prSet phldrT="[Текст]"/>
      <dgm:spPr/>
      <dgm:t>
        <a:bodyPr/>
        <a:lstStyle/>
        <a:p>
          <a:r>
            <a:rPr lang="ru-RU" dirty="0"/>
            <a:t>Кооператив получает паевые взносы членов в общей сумме 50 % стоимости техники общего использования</a:t>
          </a:r>
        </a:p>
      </dgm:t>
    </dgm:pt>
    <dgm:pt modelId="{C059CC3A-A646-46BA-A32A-A267C3891A55}" type="parTrans" cxnId="{4D46661A-F1BD-4BE7-9B9E-055A628D9126}">
      <dgm:prSet/>
      <dgm:spPr/>
      <dgm:t>
        <a:bodyPr/>
        <a:lstStyle/>
        <a:p>
          <a:endParaRPr lang="ru-RU"/>
        </a:p>
      </dgm:t>
    </dgm:pt>
    <dgm:pt modelId="{63BB1D1F-5D85-419D-92FE-6BDAB8DB84A4}" type="sibTrans" cxnId="{4D46661A-F1BD-4BE7-9B9E-055A628D9126}">
      <dgm:prSet/>
      <dgm:spPr/>
      <dgm:t>
        <a:bodyPr/>
        <a:lstStyle/>
        <a:p>
          <a:endParaRPr lang="ru-RU"/>
        </a:p>
      </dgm:t>
    </dgm:pt>
    <dgm:pt modelId="{81CE888B-BEF1-44DB-B97E-D95AE5327BD3}">
      <dgm:prSet phldrT="[Текст]"/>
      <dgm:spPr/>
      <dgm:t>
        <a:bodyPr/>
        <a:lstStyle/>
        <a:p>
          <a:r>
            <a:rPr lang="ru-RU" dirty="0"/>
            <a:t>Кооператив привлекает заёмные средства в общей сумме 50 % стоимости техники общего использования</a:t>
          </a:r>
        </a:p>
      </dgm:t>
    </dgm:pt>
    <dgm:pt modelId="{F00FCEF9-72FD-4080-BCFA-386133E8133E}" type="parTrans" cxnId="{36F54BB8-E3A0-455B-A202-FBADB7B97F50}">
      <dgm:prSet/>
      <dgm:spPr/>
      <dgm:t>
        <a:bodyPr/>
        <a:lstStyle/>
        <a:p>
          <a:endParaRPr lang="ru-RU"/>
        </a:p>
      </dgm:t>
    </dgm:pt>
    <dgm:pt modelId="{76F97CA4-23C0-4080-BC5A-338C2F97D877}" type="sibTrans" cxnId="{36F54BB8-E3A0-455B-A202-FBADB7B97F50}">
      <dgm:prSet/>
      <dgm:spPr/>
      <dgm:t>
        <a:bodyPr/>
        <a:lstStyle/>
        <a:p>
          <a:endParaRPr lang="ru-RU"/>
        </a:p>
      </dgm:t>
    </dgm:pt>
    <dgm:pt modelId="{BD0FD1BA-4A70-4944-B517-90025F88030E}">
      <dgm:prSet phldrT="[Текст]"/>
      <dgm:spPr/>
      <dgm:t>
        <a:bodyPr/>
        <a:lstStyle/>
        <a:p>
          <a:r>
            <a:rPr lang="ru-RU" dirty="0"/>
            <a:t>Кооператив приобретает технику общего использования </a:t>
          </a:r>
        </a:p>
      </dgm:t>
    </dgm:pt>
    <dgm:pt modelId="{63380A38-A712-4477-98FC-4AADE834D193}" type="parTrans" cxnId="{67059B9A-027E-45E2-82A0-15C548DA5772}">
      <dgm:prSet/>
      <dgm:spPr/>
      <dgm:t>
        <a:bodyPr/>
        <a:lstStyle/>
        <a:p>
          <a:endParaRPr lang="ru-RU"/>
        </a:p>
      </dgm:t>
    </dgm:pt>
    <dgm:pt modelId="{486AFF52-AA17-4A79-9594-09FC2BAB307D}" type="sibTrans" cxnId="{67059B9A-027E-45E2-82A0-15C548DA5772}">
      <dgm:prSet/>
      <dgm:spPr/>
      <dgm:t>
        <a:bodyPr/>
        <a:lstStyle/>
        <a:p>
          <a:endParaRPr lang="ru-RU"/>
        </a:p>
      </dgm:t>
    </dgm:pt>
    <dgm:pt modelId="{7EDEC61A-F365-4A7F-A7E2-D653765B8475}">
      <dgm:prSet phldrT="[Текст]"/>
      <dgm:spPr/>
      <dgm:t>
        <a:bodyPr/>
        <a:lstStyle/>
        <a:p>
          <a:r>
            <a:rPr lang="ru-RU" dirty="0"/>
            <a:t>Кооператив получает субсидию в размере 50 % стоимости техники и гасит заем</a:t>
          </a:r>
        </a:p>
      </dgm:t>
    </dgm:pt>
    <dgm:pt modelId="{4841B2FA-623F-4B40-8F7D-F6AF13E62226}" type="parTrans" cxnId="{2430BEDB-4209-4122-9C35-B2BAE9C097E2}">
      <dgm:prSet/>
      <dgm:spPr/>
      <dgm:t>
        <a:bodyPr/>
        <a:lstStyle/>
        <a:p>
          <a:endParaRPr lang="ru-RU"/>
        </a:p>
      </dgm:t>
    </dgm:pt>
    <dgm:pt modelId="{D44C9612-924B-44C6-9708-45D1BA9D1D23}" type="sibTrans" cxnId="{2430BEDB-4209-4122-9C35-B2BAE9C097E2}">
      <dgm:prSet/>
      <dgm:spPr/>
      <dgm:t>
        <a:bodyPr/>
        <a:lstStyle/>
        <a:p>
          <a:endParaRPr lang="ru-RU"/>
        </a:p>
      </dgm:t>
    </dgm:pt>
    <dgm:pt modelId="{ECF9B0F8-B5BA-4721-B979-7711B82A0C8E}" type="pres">
      <dgm:prSet presAssocID="{295E5DE2-0EAB-4A1C-9160-B3430478384D}" presName="outerComposite" presStyleCnt="0">
        <dgm:presLayoutVars>
          <dgm:chMax val="5"/>
          <dgm:dir/>
          <dgm:resizeHandles val="exact"/>
        </dgm:presLayoutVars>
      </dgm:prSet>
      <dgm:spPr/>
    </dgm:pt>
    <dgm:pt modelId="{02C74343-B64B-4EA3-8B60-F22F0B18B4AF}" type="pres">
      <dgm:prSet presAssocID="{295E5DE2-0EAB-4A1C-9160-B3430478384D}" presName="dummyMaxCanvas" presStyleCnt="0">
        <dgm:presLayoutVars/>
      </dgm:prSet>
      <dgm:spPr/>
    </dgm:pt>
    <dgm:pt modelId="{0E0A3911-5243-4C69-9F41-EE2A1C9DA313}" type="pres">
      <dgm:prSet presAssocID="{295E5DE2-0EAB-4A1C-9160-B3430478384D}" presName="FourNodes_1" presStyleLbl="node1" presStyleIdx="0" presStyleCnt="4">
        <dgm:presLayoutVars>
          <dgm:bulletEnabled val="1"/>
        </dgm:presLayoutVars>
      </dgm:prSet>
      <dgm:spPr/>
    </dgm:pt>
    <dgm:pt modelId="{6EC87AE7-B082-460F-8364-0551D0BBC114}" type="pres">
      <dgm:prSet presAssocID="{295E5DE2-0EAB-4A1C-9160-B3430478384D}" presName="FourNodes_2" presStyleLbl="node1" presStyleIdx="1" presStyleCnt="4">
        <dgm:presLayoutVars>
          <dgm:bulletEnabled val="1"/>
        </dgm:presLayoutVars>
      </dgm:prSet>
      <dgm:spPr/>
    </dgm:pt>
    <dgm:pt modelId="{3CF48B06-9756-44B6-8E82-7413E1F3FC37}" type="pres">
      <dgm:prSet presAssocID="{295E5DE2-0EAB-4A1C-9160-B3430478384D}" presName="FourNodes_3" presStyleLbl="node1" presStyleIdx="2" presStyleCnt="4">
        <dgm:presLayoutVars>
          <dgm:bulletEnabled val="1"/>
        </dgm:presLayoutVars>
      </dgm:prSet>
      <dgm:spPr/>
    </dgm:pt>
    <dgm:pt modelId="{B6DE51C4-AE1A-4C36-868A-965C5B01704F}" type="pres">
      <dgm:prSet presAssocID="{295E5DE2-0EAB-4A1C-9160-B3430478384D}" presName="FourNodes_4" presStyleLbl="node1" presStyleIdx="3" presStyleCnt="4">
        <dgm:presLayoutVars>
          <dgm:bulletEnabled val="1"/>
        </dgm:presLayoutVars>
      </dgm:prSet>
      <dgm:spPr/>
    </dgm:pt>
    <dgm:pt modelId="{57E25295-6601-4DC7-B724-1511EA5192EB}" type="pres">
      <dgm:prSet presAssocID="{295E5DE2-0EAB-4A1C-9160-B3430478384D}" presName="FourConn_1-2" presStyleLbl="fgAccFollowNode1" presStyleIdx="0" presStyleCnt="3">
        <dgm:presLayoutVars>
          <dgm:bulletEnabled val="1"/>
        </dgm:presLayoutVars>
      </dgm:prSet>
      <dgm:spPr/>
    </dgm:pt>
    <dgm:pt modelId="{6459B92E-89A7-4C86-952F-DF07246BE1C9}" type="pres">
      <dgm:prSet presAssocID="{295E5DE2-0EAB-4A1C-9160-B3430478384D}" presName="FourConn_2-3" presStyleLbl="fgAccFollowNode1" presStyleIdx="1" presStyleCnt="3">
        <dgm:presLayoutVars>
          <dgm:bulletEnabled val="1"/>
        </dgm:presLayoutVars>
      </dgm:prSet>
      <dgm:spPr/>
    </dgm:pt>
    <dgm:pt modelId="{55859EAB-F8C9-45C6-B5C1-4EE137358E9C}" type="pres">
      <dgm:prSet presAssocID="{295E5DE2-0EAB-4A1C-9160-B3430478384D}" presName="FourConn_3-4" presStyleLbl="fgAccFollowNode1" presStyleIdx="2" presStyleCnt="3">
        <dgm:presLayoutVars>
          <dgm:bulletEnabled val="1"/>
        </dgm:presLayoutVars>
      </dgm:prSet>
      <dgm:spPr/>
    </dgm:pt>
    <dgm:pt modelId="{C2F99DDA-B662-4E74-B11C-84112438DB65}" type="pres">
      <dgm:prSet presAssocID="{295E5DE2-0EAB-4A1C-9160-B3430478384D}" presName="FourNodes_1_text" presStyleLbl="node1" presStyleIdx="3" presStyleCnt="4">
        <dgm:presLayoutVars>
          <dgm:bulletEnabled val="1"/>
        </dgm:presLayoutVars>
      </dgm:prSet>
      <dgm:spPr/>
    </dgm:pt>
    <dgm:pt modelId="{535FDD94-2FF7-471C-91D7-71ADBE551C44}" type="pres">
      <dgm:prSet presAssocID="{295E5DE2-0EAB-4A1C-9160-B3430478384D}" presName="FourNodes_2_text" presStyleLbl="node1" presStyleIdx="3" presStyleCnt="4">
        <dgm:presLayoutVars>
          <dgm:bulletEnabled val="1"/>
        </dgm:presLayoutVars>
      </dgm:prSet>
      <dgm:spPr/>
    </dgm:pt>
    <dgm:pt modelId="{308253D1-7194-48C8-8C37-CE4E86185D7E}" type="pres">
      <dgm:prSet presAssocID="{295E5DE2-0EAB-4A1C-9160-B3430478384D}" presName="FourNodes_3_text" presStyleLbl="node1" presStyleIdx="3" presStyleCnt="4">
        <dgm:presLayoutVars>
          <dgm:bulletEnabled val="1"/>
        </dgm:presLayoutVars>
      </dgm:prSet>
      <dgm:spPr/>
    </dgm:pt>
    <dgm:pt modelId="{EF0D137B-353A-4D4B-9327-0EC3E8A9B47F}" type="pres">
      <dgm:prSet presAssocID="{295E5DE2-0EAB-4A1C-9160-B343047838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E500004-14A0-4241-BDE0-3D3C711F31AB}" type="presOf" srcId="{BD0FD1BA-4A70-4944-B517-90025F88030E}" destId="{3CF48B06-9756-44B6-8E82-7413E1F3FC37}" srcOrd="0" destOrd="0" presId="urn:microsoft.com/office/officeart/2005/8/layout/vProcess5"/>
    <dgm:cxn modelId="{39DAA504-68F9-4339-9C39-F69F38EA46C9}" type="presOf" srcId="{BD0FD1BA-4A70-4944-B517-90025F88030E}" destId="{308253D1-7194-48C8-8C37-CE4E86185D7E}" srcOrd="1" destOrd="0" presId="urn:microsoft.com/office/officeart/2005/8/layout/vProcess5"/>
    <dgm:cxn modelId="{4D46661A-F1BD-4BE7-9B9E-055A628D9126}" srcId="{295E5DE2-0EAB-4A1C-9160-B3430478384D}" destId="{D72697A0-6FF3-4DCA-9AAA-A447AA0CBC71}" srcOrd="0" destOrd="0" parTransId="{C059CC3A-A646-46BA-A32A-A267C3891A55}" sibTransId="{63BB1D1F-5D85-419D-92FE-6BDAB8DB84A4}"/>
    <dgm:cxn modelId="{3F1CD233-30FC-414B-B7D6-7DF52AD73DDB}" type="presOf" srcId="{7EDEC61A-F365-4A7F-A7E2-D653765B8475}" destId="{B6DE51C4-AE1A-4C36-868A-965C5B01704F}" srcOrd="0" destOrd="0" presId="urn:microsoft.com/office/officeart/2005/8/layout/vProcess5"/>
    <dgm:cxn modelId="{E478A168-C07D-448D-B3B6-4A46ED051429}" type="presOf" srcId="{7EDEC61A-F365-4A7F-A7E2-D653765B8475}" destId="{EF0D137B-353A-4D4B-9327-0EC3E8A9B47F}" srcOrd="1" destOrd="0" presId="urn:microsoft.com/office/officeart/2005/8/layout/vProcess5"/>
    <dgm:cxn modelId="{DF74B749-1879-457C-87EB-1FF4F86EAA03}" type="presOf" srcId="{295E5DE2-0EAB-4A1C-9160-B3430478384D}" destId="{ECF9B0F8-B5BA-4721-B979-7711B82A0C8E}" srcOrd="0" destOrd="0" presId="urn:microsoft.com/office/officeart/2005/8/layout/vProcess5"/>
    <dgm:cxn modelId="{16EA974B-EF1A-4D92-9043-1E760C825A88}" type="presOf" srcId="{D72697A0-6FF3-4DCA-9AAA-A447AA0CBC71}" destId="{C2F99DDA-B662-4E74-B11C-84112438DB65}" srcOrd="1" destOrd="0" presId="urn:microsoft.com/office/officeart/2005/8/layout/vProcess5"/>
    <dgm:cxn modelId="{DE314A78-7CCA-42E0-9839-73CE0C69425D}" type="presOf" srcId="{D72697A0-6FF3-4DCA-9AAA-A447AA0CBC71}" destId="{0E0A3911-5243-4C69-9F41-EE2A1C9DA313}" srcOrd="0" destOrd="0" presId="urn:microsoft.com/office/officeart/2005/8/layout/vProcess5"/>
    <dgm:cxn modelId="{171A3F89-12DF-49D4-A5AF-B042D10D856B}" type="presOf" srcId="{81CE888B-BEF1-44DB-B97E-D95AE5327BD3}" destId="{535FDD94-2FF7-471C-91D7-71ADBE551C44}" srcOrd="1" destOrd="0" presId="urn:microsoft.com/office/officeart/2005/8/layout/vProcess5"/>
    <dgm:cxn modelId="{67059B9A-027E-45E2-82A0-15C548DA5772}" srcId="{295E5DE2-0EAB-4A1C-9160-B3430478384D}" destId="{BD0FD1BA-4A70-4944-B517-90025F88030E}" srcOrd="2" destOrd="0" parTransId="{63380A38-A712-4477-98FC-4AADE834D193}" sibTransId="{486AFF52-AA17-4A79-9594-09FC2BAB307D}"/>
    <dgm:cxn modelId="{6DC267AE-4243-4BEB-A6FD-4A66CF533C3C}" type="presOf" srcId="{486AFF52-AA17-4A79-9594-09FC2BAB307D}" destId="{55859EAB-F8C9-45C6-B5C1-4EE137358E9C}" srcOrd="0" destOrd="0" presId="urn:microsoft.com/office/officeart/2005/8/layout/vProcess5"/>
    <dgm:cxn modelId="{36F54BB8-E3A0-455B-A202-FBADB7B97F50}" srcId="{295E5DE2-0EAB-4A1C-9160-B3430478384D}" destId="{81CE888B-BEF1-44DB-B97E-D95AE5327BD3}" srcOrd="1" destOrd="0" parTransId="{F00FCEF9-72FD-4080-BCFA-386133E8133E}" sibTransId="{76F97CA4-23C0-4080-BC5A-338C2F97D877}"/>
    <dgm:cxn modelId="{B40727C5-12D4-4239-86F9-D4155DC71F21}" type="presOf" srcId="{63BB1D1F-5D85-419D-92FE-6BDAB8DB84A4}" destId="{57E25295-6601-4DC7-B724-1511EA5192EB}" srcOrd="0" destOrd="0" presId="urn:microsoft.com/office/officeart/2005/8/layout/vProcess5"/>
    <dgm:cxn modelId="{2430BEDB-4209-4122-9C35-B2BAE9C097E2}" srcId="{295E5DE2-0EAB-4A1C-9160-B3430478384D}" destId="{7EDEC61A-F365-4A7F-A7E2-D653765B8475}" srcOrd="3" destOrd="0" parTransId="{4841B2FA-623F-4B40-8F7D-F6AF13E62226}" sibTransId="{D44C9612-924B-44C6-9708-45D1BA9D1D23}"/>
    <dgm:cxn modelId="{ED2147F6-4579-42C8-9C87-56152A44C120}" type="presOf" srcId="{81CE888B-BEF1-44DB-B97E-D95AE5327BD3}" destId="{6EC87AE7-B082-460F-8364-0551D0BBC114}" srcOrd="0" destOrd="0" presId="urn:microsoft.com/office/officeart/2005/8/layout/vProcess5"/>
    <dgm:cxn modelId="{8BB451F9-C0D8-4444-A28A-F6D45BA507E6}" type="presOf" srcId="{76F97CA4-23C0-4080-BC5A-338C2F97D877}" destId="{6459B92E-89A7-4C86-952F-DF07246BE1C9}" srcOrd="0" destOrd="0" presId="urn:microsoft.com/office/officeart/2005/8/layout/vProcess5"/>
    <dgm:cxn modelId="{65CE9697-859E-42A3-AD66-496EF875A2DF}" type="presParOf" srcId="{ECF9B0F8-B5BA-4721-B979-7711B82A0C8E}" destId="{02C74343-B64B-4EA3-8B60-F22F0B18B4AF}" srcOrd="0" destOrd="0" presId="urn:microsoft.com/office/officeart/2005/8/layout/vProcess5"/>
    <dgm:cxn modelId="{C2E4F9BE-A752-4AF9-9DE9-44EA22D23F43}" type="presParOf" srcId="{ECF9B0F8-B5BA-4721-B979-7711B82A0C8E}" destId="{0E0A3911-5243-4C69-9F41-EE2A1C9DA313}" srcOrd="1" destOrd="0" presId="urn:microsoft.com/office/officeart/2005/8/layout/vProcess5"/>
    <dgm:cxn modelId="{119276BE-1169-4F94-B11F-BC3916030F15}" type="presParOf" srcId="{ECF9B0F8-B5BA-4721-B979-7711B82A0C8E}" destId="{6EC87AE7-B082-460F-8364-0551D0BBC114}" srcOrd="2" destOrd="0" presId="urn:microsoft.com/office/officeart/2005/8/layout/vProcess5"/>
    <dgm:cxn modelId="{C03EDD3A-79DF-4785-B8B1-D366187BEAF7}" type="presParOf" srcId="{ECF9B0F8-B5BA-4721-B979-7711B82A0C8E}" destId="{3CF48B06-9756-44B6-8E82-7413E1F3FC37}" srcOrd="3" destOrd="0" presId="urn:microsoft.com/office/officeart/2005/8/layout/vProcess5"/>
    <dgm:cxn modelId="{4C33CBC9-5D44-4CAA-B8F8-EAD5A00C74AE}" type="presParOf" srcId="{ECF9B0F8-B5BA-4721-B979-7711B82A0C8E}" destId="{B6DE51C4-AE1A-4C36-868A-965C5B01704F}" srcOrd="4" destOrd="0" presId="urn:microsoft.com/office/officeart/2005/8/layout/vProcess5"/>
    <dgm:cxn modelId="{E3248F15-8D5E-47B2-BD5A-03262A83B0A6}" type="presParOf" srcId="{ECF9B0F8-B5BA-4721-B979-7711B82A0C8E}" destId="{57E25295-6601-4DC7-B724-1511EA5192EB}" srcOrd="5" destOrd="0" presId="urn:microsoft.com/office/officeart/2005/8/layout/vProcess5"/>
    <dgm:cxn modelId="{30E1DF6D-9D0C-4C98-8A20-A33C736A08A7}" type="presParOf" srcId="{ECF9B0F8-B5BA-4721-B979-7711B82A0C8E}" destId="{6459B92E-89A7-4C86-952F-DF07246BE1C9}" srcOrd="6" destOrd="0" presId="urn:microsoft.com/office/officeart/2005/8/layout/vProcess5"/>
    <dgm:cxn modelId="{E263E9F8-1800-4099-A2D5-51C525C79F1F}" type="presParOf" srcId="{ECF9B0F8-B5BA-4721-B979-7711B82A0C8E}" destId="{55859EAB-F8C9-45C6-B5C1-4EE137358E9C}" srcOrd="7" destOrd="0" presId="urn:microsoft.com/office/officeart/2005/8/layout/vProcess5"/>
    <dgm:cxn modelId="{026A20CF-9363-469B-B8C2-6060767213B4}" type="presParOf" srcId="{ECF9B0F8-B5BA-4721-B979-7711B82A0C8E}" destId="{C2F99DDA-B662-4E74-B11C-84112438DB65}" srcOrd="8" destOrd="0" presId="urn:microsoft.com/office/officeart/2005/8/layout/vProcess5"/>
    <dgm:cxn modelId="{DA72C74F-5E3D-4ECF-A1DB-5FC5EF7B2EB9}" type="presParOf" srcId="{ECF9B0F8-B5BA-4721-B979-7711B82A0C8E}" destId="{535FDD94-2FF7-471C-91D7-71ADBE551C44}" srcOrd="9" destOrd="0" presId="urn:microsoft.com/office/officeart/2005/8/layout/vProcess5"/>
    <dgm:cxn modelId="{C10B0BBA-ED96-4D03-90C4-4AF9F435DD0A}" type="presParOf" srcId="{ECF9B0F8-B5BA-4721-B979-7711B82A0C8E}" destId="{308253D1-7194-48C8-8C37-CE4E86185D7E}" srcOrd="10" destOrd="0" presId="urn:microsoft.com/office/officeart/2005/8/layout/vProcess5"/>
    <dgm:cxn modelId="{D9ECBDA4-4A0C-40AD-A9F4-DFD6DC83A98D}" type="presParOf" srcId="{ECF9B0F8-B5BA-4721-B979-7711B82A0C8E}" destId="{EF0D137B-353A-4D4B-9327-0EC3E8A9B4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E2B26A-B44D-4CE1-9A62-ADA1C24345A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44D1FCE-B248-4B4E-87A5-CC132F5CFE68}">
      <dgm:prSet phldrT="[Текст]"/>
      <dgm:spPr/>
      <dgm:t>
        <a:bodyPr/>
        <a:lstStyle/>
        <a:p>
          <a:r>
            <a:rPr lang="ru-RU" dirty="0"/>
            <a:t>Грант на развитие семейной фермы</a:t>
          </a:r>
        </a:p>
      </dgm:t>
    </dgm:pt>
    <dgm:pt modelId="{E945D1FC-5000-4E73-9524-C31A2CD31C10}" type="parTrans" cxnId="{0FBE4BD7-2D5A-42B4-8316-4E548C92D817}">
      <dgm:prSet/>
      <dgm:spPr/>
      <dgm:t>
        <a:bodyPr/>
        <a:lstStyle/>
        <a:p>
          <a:endParaRPr lang="ru-RU"/>
        </a:p>
      </dgm:t>
    </dgm:pt>
    <dgm:pt modelId="{70BAB779-3F4F-4C9C-8BF0-17C183402D6C}" type="sibTrans" cxnId="{0FBE4BD7-2D5A-42B4-8316-4E548C92D817}">
      <dgm:prSet/>
      <dgm:spPr/>
      <dgm:t>
        <a:bodyPr/>
        <a:lstStyle/>
        <a:p>
          <a:endParaRPr lang="ru-RU"/>
        </a:p>
      </dgm:t>
    </dgm:pt>
    <dgm:pt modelId="{3078A347-6A2B-43F6-9F9E-898DF9F9DB3B}">
      <dgm:prSet phldrT="[Текст]"/>
      <dgm:spPr/>
      <dgm:t>
        <a:bodyPr/>
        <a:lstStyle/>
        <a:p>
          <a:r>
            <a:rPr lang="ru-RU" dirty="0"/>
            <a:t>Грант на развитие материально-технической базы </a:t>
          </a:r>
          <a:r>
            <a:rPr lang="ru-RU" dirty="0" err="1"/>
            <a:t>СПоК</a:t>
          </a:r>
          <a:endParaRPr lang="ru-RU" dirty="0"/>
        </a:p>
      </dgm:t>
    </dgm:pt>
    <dgm:pt modelId="{82E49A58-908F-4A54-98C9-46FC18B2C2BD}" type="parTrans" cxnId="{01875F5B-7014-4113-BC6B-D45E965787AF}">
      <dgm:prSet/>
      <dgm:spPr/>
      <dgm:t>
        <a:bodyPr/>
        <a:lstStyle/>
        <a:p>
          <a:endParaRPr lang="ru-RU"/>
        </a:p>
      </dgm:t>
    </dgm:pt>
    <dgm:pt modelId="{3C35C86F-95EA-4CE8-AE94-75A40F15BF14}" type="sibTrans" cxnId="{01875F5B-7014-4113-BC6B-D45E965787AF}">
      <dgm:prSet/>
      <dgm:spPr/>
      <dgm:t>
        <a:bodyPr/>
        <a:lstStyle/>
        <a:p>
          <a:endParaRPr lang="ru-RU"/>
        </a:p>
      </dgm:t>
    </dgm:pt>
    <dgm:pt modelId="{6375B66E-AFAA-4399-951F-719BB5755AE5}" type="pres">
      <dgm:prSet presAssocID="{B3E2B26A-B44D-4CE1-9A62-ADA1C24345AC}" presName="Name0" presStyleCnt="0">
        <dgm:presLayoutVars>
          <dgm:dir/>
          <dgm:resizeHandles val="exact"/>
        </dgm:presLayoutVars>
      </dgm:prSet>
      <dgm:spPr/>
    </dgm:pt>
    <dgm:pt modelId="{00F2DA39-293B-4EB0-9B46-C4BC115E0396}" type="pres">
      <dgm:prSet presAssocID="{B3E2B26A-B44D-4CE1-9A62-ADA1C24345AC}" presName="bkgdShp" presStyleLbl="alignAccFollowNode1" presStyleIdx="0" presStyleCnt="1"/>
      <dgm:spPr/>
    </dgm:pt>
    <dgm:pt modelId="{7B6807C3-C4B2-4FAD-AC82-414F1FD8459F}" type="pres">
      <dgm:prSet presAssocID="{B3E2B26A-B44D-4CE1-9A62-ADA1C24345AC}" presName="linComp" presStyleCnt="0"/>
      <dgm:spPr/>
    </dgm:pt>
    <dgm:pt modelId="{4BB3CB5B-75BE-465F-AA0D-84A8FDD40695}" type="pres">
      <dgm:prSet presAssocID="{344D1FCE-B248-4B4E-87A5-CC132F5CFE68}" presName="compNode" presStyleCnt="0"/>
      <dgm:spPr/>
    </dgm:pt>
    <dgm:pt modelId="{D0FC2D57-9CE8-47F6-8CA3-A45A1A7457E4}" type="pres">
      <dgm:prSet presAssocID="{344D1FCE-B248-4B4E-87A5-CC132F5CFE68}" presName="node" presStyleLbl="node1" presStyleIdx="0" presStyleCnt="2">
        <dgm:presLayoutVars>
          <dgm:bulletEnabled val="1"/>
        </dgm:presLayoutVars>
      </dgm:prSet>
      <dgm:spPr/>
    </dgm:pt>
    <dgm:pt modelId="{45F8A3E8-3AA8-48B9-A2A9-18CBE1DE0AA3}" type="pres">
      <dgm:prSet presAssocID="{344D1FCE-B248-4B4E-87A5-CC132F5CFE68}" presName="invisiNode" presStyleLbl="node1" presStyleIdx="0" presStyleCnt="2"/>
      <dgm:spPr/>
    </dgm:pt>
    <dgm:pt modelId="{CF888414-A77E-4628-9389-C31FCE41A5B5}" type="pres">
      <dgm:prSet presAssocID="{344D1FCE-B248-4B4E-87A5-CC132F5CFE68}" presName="imagNode" presStyleLbl="fgImgPlace1" presStyleIdx="0" presStyleCnt="2" custScaleY="1326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37E4D22-291E-4C07-BF77-38525153969E}" type="pres">
      <dgm:prSet presAssocID="{70BAB779-3F4F-4C9C-8BF0-17C183402D6C}" presName="sibTrans" presStyleLbl="sibTrans2D1" presStyleIdx="0" presStyleCnt="0"/>
      <dgm:spPr/>
    </dgm:pt>
    <dgm:pt modelId="{3390A19F-EE72-4D71-AD11-385CA9D0C97A}" type="pres">
      <dgm:prSet presAssocID="{3078A347-6A2B-43F6-9F9E-898DF9F9DB3B}" presName="compNode" presStyleCnt="0"/>
      <dgm:spPr/>
    </dgm:pt>
    <dgm:pt modelId="{5A0D1F95-A4E5-48B3-A712-AD7836CB7121}" type="pres">
      <dgm:prSet presAssocID="{3078A347-6A2B-43F6-9F9E-898DF9F9DB3B}" presName="node" presStyleLbl="node1" presStyleIdx="1" presStyleCnt="2">
        <dgm:presLayoutVars>
          <dgm:bulletEnabled val="1"/>
        </dgm:presLayoutVars>
      </dgm:prSet>
      <dgm:spPr/>
    </dgm:pt>
    <dgm:pt modelId="{B83DA92C-B8CB-4098-8DAC-143046633634}" type="pres">
      <dgm:prSet presAssocID="{3078A347-6A2B-43F6-9F9E-898DF9F9DB3B}" presName="invisiNode" presStyleLbl="node1" presStyleIdx="1" presStyleCnt="2"/>
      <dgm:spPr/>
    </dgm:pt>
    <dgm:pt modelId="{746A4FAF-5E8E-420F-BADB-B57D67B33241}" type="pres">
      <dgm:prSet presAssocID="{3078A347-6A2B-43F6-9F9E-898DF9F9DB3B}" presName="imagNode" presStyleLbl="fgImgPlace1" presStyleIdx="1" presStyleCnt="2" custScaleY="13265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9A39B61D-4DA4-4A55-BD51-FE43894314A0}" type="presOf" srcId="{70BAB779-3F4F-4C9C-8BF0-17C183402D6C}" destId="{A37E4D22-291E-4C07-BF77-38525153969E}" srcOrd="0" destOrd="0" presId="urn:microsoft.com/office/officeart/2005/8/layout/pList2"/>
    <dgm:cxn modelId="{01875F5B-7014-4113-BC6B-D45E965787AF}" srcId="{B3E2B26A-B44D-4CE1-9A62-ADA1C24345AC}" destId="{3078A347-6A2B-43F6-9F9E-898DF9F9DB3B}" srcOrd="1" destOrd="0" parTransId="{82E49A58-908F-4A54-98C9-46FC18B2C2BD}" sibTransId="{3C35C86F-95EA-4CE8-AE94-75A40F15BF14}"/>
    <dgm:cxn modelId="{C3DFCB61-1BF6-45D4-93F4-08EBE3F04448}" type="presOf" srcId="{3078A347-6A2B-43F6-9F9E-898DF9F9DB3B}" destId="{5A0D1F95-A4E5-48B3-A712-AD7836CB7121}" srcOrd="0" destOrd="0" presId="urn:microsoft.com/office/officeart/2005/8/layout/pList2"/>
    <dgm:cxn modelId="{F38FF56A-A7EE-46F2-B62A-0DE894B93C2B}" type="presOf" srcId="{344D1FCE-B248-4B4E-87A5-CC132F5CFE68}" destId="{D0FC2D57-9CE8-47F6-8CA3-A45A1A7457E4}" srcOrd="0" destOrd="0" presId="urn:microsoft.com/office/officeart/2005/8/layout/pList2"/>
    <dgm:cxn modelId="{43832BCB-0CF6-4C2B-920F-8E8DBE85B433}" type="presOf" srcId="{B3E2B26A-B44D-4CE1-9A62-ADA1C24345AC}" destId="{6375B66E-AFAA-4399-951F-719BB5755AE5}" srcOrd="0" destOrd="0" presId="urn:microsoft.com/office/officeart/2005/8/layout/pList2"/>
    <dgm:cxn modelId="{0FBE4BD7-2D5A-42B4-8316-4E548C92D817}" srcId="{B3E2B26A-B44D-4CE1-9A62-ADA1C24345AC}" destId="{344D1FCE-B248-4B4E-87A5-CC132F5CFE68}" srcOrd="0" destOrd="0" parTransId="{E945D1FC-5000-4E73-9524-C31A2CD31C10}" sibTransId="{70BAB779-3F4F-4C9C-8BF0-17C183402D6C}"/>
    <dgm:cxn modelId="{556E9173-8198-4BFA-AE1E-CDB89C108A57}" type="presParOf" srcId="{6375B66E-AFAA-4399-951F-719BB5755AE5}" destId="{00F2DA39-293B-4EB0-9B46-C4BC115E0396}" srcOrd="0" destOrd="0" presId="urn:microsoft.com/office/officeart/2005/8/layout/pList2"/>
    <dgm:cxn modelId="{23CFDF4D-7E91-4E89-9E9D-A20C3BAB2A16}" type="presParOf" srcId="{6375B66E-AFAA-4399-951F-719BB5755AE5}" destId="{7B6807C3-C4B2-4FAD-AC82-414F1FD8459F}" srcOrd="1" destOrd="0" presId="urn:microsoft.com/office/officeart/2005/8/layout/pList2"/>
    <dgm:cxn modelId="{83097050-60CF-4573-9F9C-B7782ED9C0F0}" type="presParOf" srcId="{7B6807C3-C4B2-4FAD-AC82-414F1FD8459F}" destId="{4BB3CB5B-75BE-465F-AA0D-84A8FDD40695}" srcOrd="0" destOrd="0" presId="urn:microsoft.com/office/officeart/2005/8/layout/pList2"/>
    <dgm:cxn modelId="{D58E0A96-47A2-4A21-9CF7-F7D89D065587}" type="presParOf" srcId="{4BB3CB5B-75BE-465F-AA0D-84A8FDD40695}" destId="{D0FC2D57-9CE8-47F6-8CA3-A45A1A7457E4}" srcOrd="0" destOrd="0" presId="urn:microsoft.com/office/officeart/2005/8/layout/pList2"/>
    <dgm:cxn modelId="{0D3786FC-7083-43B2-92E9-67E67E663F39}" type="presParOf" srcId="{4BB3CB5B-75BE-465F-AA0D-84A8FDD40695}" destId="{45F8A3E8-3AA8-48B9-A2A9-18CBE1DE0AA3}" srcOrd="1" destOrd="0" presId="urn:microsoft.com/office/officeart/2005/8/layout/pList2"/>
    <dgm:cxn modelId="{B8CC3EF6-0074-46EF-9389-4307D903331B}" type="presParOf" srcId="{4BB3CB5B-75BE-465F-AA0D-84A8FDD40695}" destId="{CF888414-A77E-4628-9389-C31FCE41A5B5}" srcOrd="2" destOrd="0" presId="urn:microsoft.com/office/officeart/2005/8/layout/pList2"/>
    <dgm:cxn modelId="{246C0797-43A7-4CBB-9F39-7B79F381175D}" type="presParOf" srcId="{7B6807C3-C4B2-4FAD-AC82-414F1FD8459F}" destId="{A37E4D22-291E-4C07-BF77-38525153969E}" srcOrd="1" destOrd="0" presId="urn:microsoft.com/office/officeart/2005/8/layout/pList2"/>
    <dgm:cxn modelId="{C1E1C0FB-782A-4F18-A67F-4BBFB8B6F226}" type="presParOf" srcId="{7B6807C3-C4B2-4FAD-AC82-414F1FD8459F}" destId="{3390A19F-EE72-4D71-AD11-385CA9D0C97A}" srcOrd="2" destOrd="0" presId="urn:microsoft.com/office/officeart/2005/8/layout/pList2"/>
    <dgm:cxn modelId="{1F74D470-7000-403A-B9C7-1A776D506A5F}" type="presParOf" srcId="{3390A19F-EE72-4D71-AD11-385CA9D0C97A}" destId="{5A0D1F95-A4E5-48B3-A712-AD7836CB7121}" srcOrd="0" destOrd="0" presId="urn:microsoft.com/office/officeart/2005/8/layout/pList2"/>
    <dgm:cxn modelId="{A520A131-4ED2-4A15-9F78-C30F8E364EF1}" type="presParOf" srcId="{3390A19F-EE72-4D71-AD11-385CA9D0C97A}" destId="{B83DA92C-B8CB-4098-8DAC-143046633634}" srcOrd="1" destOrd="0" presId="urn:microsoft.com/office/officeart/2005/8/layout/pList2"/>
    <dgm:cxn modelId="{0EBF783C-B253-4E41-B8AA-70E5D683CBAB}" type="presParOf" srcId="{3390A19F-EE72-4D71-AD11-385CA9D0C97A}" destId="{746A4FAF-5E8E-420F-BADB-B57D67B332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DA39-293B-4EB0-9B46-C4BC115E0396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D8F4-6743-4507-95CD-6996F08B168A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F8311-446C-4F4C-8B20-914451D49DA4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Грант «</a:t>
          </a:r>
          <a:r>
            <a:rPr lang="ru-RU" sz="3100" kern="1200" dirty="0" err="1"/>
            <a:t>Агростартап</a:t>
          </a:r>
          <a:r>
            <a:rPr lang="ru-RU" sz="3100" kern="1200" dirty="0"/>
            <a:t>»</a:t>
          </a:r>
        </a:p>
      </dsp:txBody>
      <dsp:txXfrm rot="10800000">
        <a:off x="389068" y="1958102"/>
        <a:ext cx="2941757" cy="2319635"/>
      </dsp:txXfrm>
    </dsp:sp>
    <dsp:sp modelId="{CF888414-A77E-4628-9389-C31FCE41A5B5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2D57-9CE8-47F6-8CA3-A45A1A7457E4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Частичное возмещение затрат </a:t>
          </a:r>
          <a:r>
            <a:rPr lang="ru-RU" sz="3100" kern="1200" dirty="0" err="1"/>
            <a:t>СПоК</a:t>
          </a:r>
          <a:endParaRPr lang="ru-RU" sz="3100" kern="1200" dirty="0"/>
        </a:p>
      </dsp:txBody>
      <dsp:txXfrm rot="10800000">
        <a:off x="3786921" y="1958102"/>
        <a:ext cx="2941757" cy="2319635"/>
      </dsp:txXfrm>
    </dsp:sp>
    <dsp:sp modelId="{746A4FAF-5E8E-420F-BADB-B57D67B3324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1F95-A4E5-48B3-A712-AD7836CB7121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Поддержка центров компетенций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8A62-D969-4830-AF9D-752BBBF4443E}">
      <dsp:nvSpPr>
        <dsp:cNvPr id="0" name=""/>
        <dsp:cNvSpPr/>
      </dsp:nvSpPr>
      <dsp:spPr>
        <a:xfrm>
          <a:off x="2306836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 err="1"/>
            <a:t>СПоК</a:t>
          </a:r>
          <a:endParaRPr lang="ru-RU" sz="4500" kern="1200" dirty="0"/>
        </a:p>
      </dsp:txBody>
      <dsp:txXfrm>
        <a:off x="2329581" y="1810129"/>
        <a:ext cx="1507648" cy="731079"/>
      </dsp:txXfrm>
    </dsp:sp>
    <dsp:sp modelId="{C5C8D304-C513-4173-BDA3-FD0459758C76}">
      <dsp:nvSpPr>
        <dsp:cNvPr id="0" name=""/>
        <dsp:cNvSpPr/>
      </dsp:nvSpPr>
      <dsp:spPr>
        <a:xfrm rot="17350740">
          <a:off x="3225067" y="1266552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23326" y="1235337"/>
        <a:ext cx="94553" cy="94553"/>
      </dsp:txXfrm>
    </dsp:sp>
    <dsp:sp modelId="{51B61029-AFDD-4457-B683-8CE26252DB70}">
      <dsp:nvSpPr>
        <dsp:cNvPr id="0" name=""/>
        <dsp:cNvSpPr/>
      </dsp:nvSpPr>
      <dsp:spPr>
        <a:xfrm>
          <a:off x="4481230" y="127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КФХ-1</a:t>
          </a:r>
        </a:p>
      </dsp:txBody>
      <dsp:txXfrm>
        <a:off x="4503975" y="24019"/>
        <a:ext cx="1507648" cy="731079"/>
      </dsp:txXfrm>
    </dsp:sp>
    <dsp:sp modelId="{D7D39C65-3FEF-4C78-AB33-D2336A3BB519}">
      <dsp:nvSpPr>
        <dsp:cNvPr id="0" name=""/>
        <dsp:cNvSpPr/>
      </dsp:nvSpPr>
      <dsp:spPr>
        <a:xfrm>
          <a:off x="6034369" y="373497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29465" y="374028"/>
        <a:ext cx="31062" cy="31062"/>
      </dsp:txXfrm>
    </dsp:sp>
    <dsp:sp modelId="{DAFB7FE9-D098-41B3-B74F-59DA16FE0769}">
      <dsp:nvSpPr>
        <dsp:cNvPr id="0" name=""/>
        <dsp:cNvSpPr/>
      </dsp:nvSpPr>
      <dsp:spPr>
        <a:xfrm>
          <a:off x="6655624" y="127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Грант</a:t>
          </a:r>
        </a:p>
      </dsp:txBody>
      <dsp:txXfrm>
        <a:off x="6678369" y="24019"/>
        <a:ext cx="1507648" cy="731079"/>
      </dsp:txXfrm>
    </dsp:sp>
    <dsp:sp modelId="{912EE66B-2F03-433A-AAED-50AE782DCAB0}">
      <dsp:nvSpPr>
        <dsp:cNvPr id="0" name=""/>
        <dsp:cNvSpPr/>
      </dsp:nvSpPr>
      <dsp:spPr>
        <a:xfrm rot="18289469">
          <a:off x="3626657" y="1713079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43405" y="1701944"/>
        <a:ext cx="54394" cy="54394"/>
      </dsp:txXfrm>
    </dsp:sp>
    <dsp:sp modelId="{79B9CD82-45CE-4F07-9E4E-CB2C96981425}">
      <dsp:nvSpPr>
        <dsp:cNvPr id="0" name=""/>
        <dsp:cNvSpPr/>
      </dsp:nvSpPr>
      <dsp:spPr>
        <a:xfrm>
          <a:off x="4481230" y="89432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КФХ-2</a:t>
          </a:r>
        </a:p>
      </dsp:txBody>
      <dsp:txXfrm>
        <a:off x="4503975" y="917074"/>
        <a:ext cx="1507648" cy="731079"/>
      </dsp:txXfrm>
    </dsp:sp>
    <dsp:sp modelId="{D7B58339-842C-4CDA-AFE4-0DE67D0A9EB4}">
      <dsp:nvSpPr>
        <dsp:cNvPr id="0" name=""/>
        <dsp:cNvSpPr/>
      </dsp:nvSpPr>
      <dsp:spPr>
        <a:xfrm>
          <a:off x="6034369" y="1266552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29465" y="1267082"/>
        <a:ext cx="31062" cy="31062"/>
      </dsp:txXfrm>
    </dsp:sp>
    <dsp:sp modelId="{CC636D1F-6109-4149-9D65-34B01410CE94}">
      <dsp:nvSpPr>
        <dsp:cNvPr id="0" name=""/>
        <dsp:cNvSpPr/>
      </dsp:nvSpPr>
      <dsp:spPr>
        <a:xfrm>
          <a:off x="6655624" y="89432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Грант</a:t>
          </a:r>
        </a:p>
      </dsp:txBody>
      <dsp:txXfrm>
        <a:off x="6678369" y="917074"/>
        <a:ext cx="1507648" cy="731079"/>
      </dsp:txXfrm>
    </dsp:sp>
    <dsp:sp modelId="{D1B2FC44-CDF4-42B1-B3BA-E45B70672CF7}">
      <dsp:nvSpPr>
        <dsp:cNvPr id="0" name=""/>
        <dsp:cNvSpPr/>
      </dsp:nvSpPr>
      <dsp:spPr>
        <a:xfrm>
          <a:off x="3859975" y="2159606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55071" y="2160137"/>
        <a:ext cx="31062" cy="31062"/>
      </dsp:txXfrm>
    </dsp:sp>
    <dsp:sp modelId="{C6416541-8B1A-407C-B452-AB36AD2BB629}">
      <dsp:nvSpPr>
        <dsp:cNvPr id="0" name=""/>
        <dsp:cNvSpPr/>
      </dsp:nvSpPr>
      <dsp:spPr>
        <a:xfrm>
          <a:off x="4481230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КФХ-3</a:t>
          </a:r>
        </a:p>
      </dsp:txBody>
      <dsp:txXfrm>
        <a:off x="4503975" y="1810129"/>
        <a:ext cx="1507648" cy="731079"/>
      </dsp:txXfrm>
    </dsp:sp>
    <dsp:sp modelId="{3BE320B0-8154-43AD-A026-DDD5DC7C00A7}">
      <dsp:nvSpPr>
        <dsp:cNvPr id="0" name=""/>
        <dsp:cNvSpPr/>
      </dsp:nvSpPr>
      <dsp:spPr>
        <a:xfrm>
          <a:off x="6034369" y="2159606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29465" y="2160137"/>
        <a:ext cx="31062" cy="31062"/>
      </dsp:txXfrm>
    </dsp:sp>
    <dsp:sp modelId="{6E36D7FE-E9C2-41F4-A650-8F937FE09AC6}">
      <dsp:nvSpPr>
        <dsp:cNvPr id="0" name=""/>
        <dsp:cNvSpPr/>
      </dsp:nvSpPr>
      <dsp:spPr>
        <a:xfrm>
          <a:off x="6655624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Грант</a:t>
          </a:r>
        </a:p>
      </dsp:txBody>
      <dsp:txXfrm>
        <a:off x="6678369" y="1810129"/>
        <a:ext cx="1507648" cy="731079"/>
      </dsp:txXfrm>
    </dsp:sp>
    <dsp:sp modelId="{9B393B18-6AC3-42A4-93F7-9561355893B6}">
      <dsp:nvSpPr>
        <dsp:cNvPr id="0" name=""/>
        <dsp:cNvSpPr/>
      </dsp:nvSpPr>
      <dsp:spPr>
        <a:xfrm rot="3310531">
          <a:off x="3626657" y="2606134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43405" y="2594999"/>
        <a:ext cx="54394" cy="54394"/>
      </dsp:txXfrm>
    </dsp:sp>
    <dsp:sp modelId="{2D2F8CC1-61C3-4306-8CAC-B6405E6F7620}">
      <dsp:nvSpPr>
        <dsp:cNvPr id="0" name=""/>
        <dsp:cNvSpPr/>
      </dsp:nvSpPr>
      <dsp:spPr>
        <a:xfrm>
          <a:off x="4481230" y="268043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КФХ-4</a:t>
          </a:r>
        </a:p>
      </dsp:txBody>
      <dsp:txXfrm>
        <a:off x="4503975" y="2703184"/>
        <a:ext cx="1507648" cy="731079"/>
      </dsp:txXfrm>
    </dsp:sp>
    <dsp:sp modelId="{27D973B0-E7D3-424D-BC06-38FA5C055A22}">
      <dsp:nvSpPr>
        <dsp:cNvPr id="0" name=""/>
        <dsp:cNvSpPr/>
      </dsp:nvSpPr>
      <dsp:spPr>
        <a:xfrm rot="4249260">
          <a:off x="3225067" y="3052661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23326" y="3021447"/>
        <a:ext cx="94553" cy="94553"/>
      </dsp:txXfrm>
    </dsp:sp>
    <dsp:sp modelId="{85E02384-BC99-43BD-9F9C-796F94AC7745}">
      <dsp:nvSpPr>
        <dsp:cNvPr id="0" name=""/>
        <dsp:cNvSpPr/>
      </dsp:nvSpPr>
      <dsp:spPr>
        <a:xfrm>
          <a:off x="4481230" y="3573493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КФХ-5</a:t>
          </a:r>
        </a:p>
      </dsp:txBody>
      <dsp:txXfrm>
        <a:off x="4503975" y="3596238"/>
        <a:ext cx="1507648" cy="731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82347-E715-46B2-85B9-34A339797313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DE71-497C-4FC4-A1DE-8E99BFBB8146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884A-9DF5-4BA2-B3D4-D47C5A16168C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имущества для передачи членам</a:t>
          </a:r>
        </a:p>
      </dsp:txBody>
      <dsp:txXfrm rot="10800000">
        <a:off x="389068" y="1958102"/>
        <a:ext cx="2941757" cy="2319635"/>
      </dsp:txXfrm>
    </dsp:sp>
    <dsp:sp modelId="{F9FD6584-0E9B-4E0A-8C1A-E9F426D1D161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43C45-FF41-4104-B140-31526962490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техники для совместного использования</a:t>
          </a:r>
        </a:p>
      </dsp:txBody>
      <dsp:txXfrm rot="10800000">
        <a:off x="3786921" y="1958102"/>
        <a:ext cx="2941757" cy="2319635"/>
      </dsp:txXfrm>
    </dsp:sp>
    <dsp:sp modelId="{9F5C682E-F32B-4E60-9D8F-53AE6C6796BC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F21C7-CE5D-41B5-96DF-ECC125BD623F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Приобретение у членов </a:t>
          </a:r>
          <a:r>
            <a:rPr lang="ru-RU" sz="2900" kern="1200" dirty="0" err="1"/>
            <a:t>СПоК</a:t>
          </a:r>
          <a:r>
            <a:rPr lang="ru-RU" sz="2900" kern="1200" dirty="0"/>
            <a:t> произведённой ими продукции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5BC1A-C9EF-4D10-ABB7-129C4BCFD8B3}">
      <dsp:nvSpPr>
        <dsp:cNvPr id="0" name=""/>
        <dsp:cNvSpPr/>
      </dsp:nvSpPr>
      <dsp:spPr>
        <a:xfrm>
          <a:off x="0" y="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Приобретение</a:t>
          </a:r>
          <a:r>
            <a:rPr lang="en-US" sz="1800" kern="1200" dirty="0"/>
            <a:t> </a:t>
          </a:r>
          <a:r>
            <a:rPr lang="ru-RU" sz="1800" kern="1200" dirty="0"/>
            <a:t>птицы и сельскохозяйственных животных за исключением свиней</a:t>
          </a:r>
        </a:p>
      </dsp:txBody>
      <dsp:txXfrm>
        <a:off x="1324630" y="0"/>
        <a:ext cx="4847569" cy="901906"/>
      </dsp:txXfrm>
    </dsp:sp>
    <dsp:sp modelId="{BA9A688D-5DBC-43D6-AD98-02FDA872402E}">
      <dsp:nvSpPr>
        <dsp:cNvPr id="0" name=""/>
        <dsp:cNvSpPr/>
      </dsp:nvSpPr>
      <dsp:spPr>
        <a:xfrm>
          <a:off x="90190" y="90190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7EABE-7C6A-41CB-84AA-C26B1D0C0C32}">
      <dsp:nvSpPr>
        <dsp:cNvPr id="0" name=""/>
        <dsp:cNvSpPr/>
      </dsp:nvSpPr>
      <dsp:spPr>
        <a:xfrm>
          <a:off x="0" y="992096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Специализированный инвентарь для производства сельскохозяйственной продукции (за исключением свиноводства)</a:t>
          </a:r>
        </a:p>
      </dsp:txBody>
      <dsp:txXfrm>
        <a:off x="1324630" y="992096"/>
        <a:ext cx="4847569" cy="901906"/>
      </dsp:txXfrm>
    </dsp:sp>
    <dsp:sp modelId="{0D55CF76-65A6-4033-B0C4-A7A946475CC8}">
      <dsp:nvSpPr>
        <dsp:cNvPr id="0" name=""/>
        <dsp:cNvSpPr/>
      </dsp:nvSpPr>
      <dsp:spPr>
        <a:xfrm>
          <a:off x="90190" y="108228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4AB4F-32E4-450A-96BB-AF70E0546F6A}">
      <dsp:nvSpPr>
        <dsp:cNvPr id="0" name=""/>
        <dsp:cNvSpPr/>
      </dsp:nvSpPr>
      <dsp:spPr>
        <a:xfrm>
          <a:off x="0" y="1984193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Мини-теплицы, материалы, специализированный инвентарь и т.д. для овощеводства</a:t>
          </a:r>
        </a:p>
      </dsp:txBody>
      <dsp:txXfrm>
        <a:off x="1324630" y="1984193"/>
        <a:ext cx="4847569" cy="901906"/>
      </dsp:txXfrm>
    </dsp:sp>
    <dsp:sp modelId="{2501BB4B-E6AB-49D2-95B9-1C457178BDA6}">
      <dsp:nvSpPr>
        <dsp:cNvPr id="0" name=""/>
        <dsp:cNvSpPr/>
      </dsp:nvSpPr>
      <dsp:spPr>
        <a:xfrm>
          <a:off x="90190" y="2074384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CF111-F6AD-4EDE-8E5C-B22A5775DB23}">
      <dsp:nvSpPr>
        <dsp:cNvPr id="0" name=""/>
        <dsp:cNvSpPr/>
      </dsp:nvSpPr>
      <dsp:spPr>
        <a:xfrm>
          <a:off x="0" y="2976290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Посадочный материал многолетних насаждений, включая виноградники</a:t>
          </a:r>
        </a:p>
      </dsp:txBody>
      <dsp:txXfrm>
        <a:off x="1324630" y="2976290"/>
        <a:ext cx="4847569" cy="901906"/>
      </dsp:txXfrm>
    </dsp:sp>
    <dsp:sp modelId="{36FBC490-7B52-4FB5-B32D-A45E05625068}">
      <dsp:nvSpPr>
        <dsp:cNvPr id="0" name=""/>
        <dsp:cNvSpPr/>
      </dsp:nvSpPr>
      <dsp:spPr>
        <a:xfrm>
          <a:off x="90190" y="3066481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A0D0-0C63-477C-950E-CAD4BB2F5F15}">
      <dsp:nvSpPr>
        <dsp:cNvPr id="0" name=""/>
        <dsp:cNvSpPr/>
      </dsp:nvSpPr>
      <dsp:spPr>
        <a:xfrm>
          <a:off x="0" y="3968387"/>
          <a:ext cx="6172199" cy="90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Рыбопосадочный материал, племенной материал</a:t>
          </a:r>
        </a:p>
      </dsp:txBody>
      <dsp:txXfrm>
        <a:off x="1324630" y="3968387"/>
        <a:ext cx="4847569" cy="901906"/>
      </dsp:txXfrm>
    </dsp:sp>
    <dsp:sp modelId="{2175B874-269E-461C-BF4F-992545885D39}">
      <dsp:nvSpPr>
        <dsp:cNvPr id="0" name=""/>
        <dsp:cNvSpPr/>
      </dsp:nvSpPr>
      <dsp:spPr>
        <a:xfrm>
          <a:off x="90190" y="4058577"/>
          <a:ext cx="1234440" cy="721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получает от членов предоплату в размере 50 % стоимости приобретаемого имущества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привлекает заёмные средства в общей сумме 50 % стоимости приобретаемого имущества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приобретает имущество и поставляет его членам по договору купли-продажи по цене 50 % от стоимости приобретения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Кооператив получает субсидию в размере 50 % стоимости имущества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A3911-5243-4C69-9F41-EE2A1C9DA31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получает паевые взносы членов в общей сумме 50 % стоимости техники общего использования</a:t>
          </a:r>
        </a:p>
      </dsp:txBody>
      <dsp:txXfrm>
        <a:off x="28038" y="28038"/>
        <a:ext cx="7298593" cy="901218"/>
      </dsp:txXfrm>
    </dsp:sp>
    <dsp:sp modelId="{6EC87AE7-B082-460F-8364-0551D0BBC114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привлекает заёмные средства в общей сумме 50 % стоимости техники общего использования</a:t>
          </a:r>
        </a:p>
      </dsp:txBody>
      <dsp:txXfrm>
        <a:off x="732583" y="1159385"/>
        <a:ext cx="7029617" cy="901218"/>
      </dsp:txXfrm>
    </dsp:sp>
    <dsp:sp modelId="{3CF48B06-9756-44B6-8E82-7413E1F3FC3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приобретает технику общего использования </a:t>
          </a:r>
        </a:p>
      </dsp:txBody>
      <dsp:txXfrm>
        <a:off x="1426612" y="2290733"/>
        <a:ext cx="7040133" cy="901218"/>
      </dsp:txXfrm>
    </dsp:sp>
    <dsp:sp modelId="{B6DE51C4-AE1A-4C36-868A-965C5B01704F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Кооператив получает субсидию в размере 50 % стоимости техники и гасит заем</a:t>
          </a:r>
        </a:p>
      </dsp:txBody>
      <dsp:txXfrm>
        <a:off x="2131157" y="3422081"/>
        <a:ext cx="7029617" cy="901218"/>
      </dsp:txXfrm>
    </dsp:sp>
    <dsp:sp modelId="{57E25295-6601-4DC7-B724-1511EA5192EB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7930242" y="733200"/>
        <a:ext cx="342233" cy="468236"/>
      </dsp:txXfrm>
    </dsp:sp>
    <dsp:sp modelId="{6459B92E-89A7-4C86-952F-DF07246BE1C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34787" y="1864548"/>
        <a:ext cx="342233" cy="468236"/>
      </dsp:txXfrm>
    </dsp:sp>
    <dsp:sp modelId="{55859EAB-F8C9-45C6-B5C1-4EE137358E9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328817" y="2995896"/>
        <a:ext cx="342233" cy="468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2DA39-293B-4EB0-9B46-C4BC115E0396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88414-A77E-4628-9389-C31FCE41A5B5}">
      <dsp:nvSpPr>
        <dsp:cNvPr id="0" name=""/>
        <dsp:cNvSpPr/>
      </dsp:nvSpPr>
      <dsp:spPr>
        <a:xfrm>
          <a:off x="316674" y="26619"/>
          <a:ext cx="4705833" cy="19048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2D57-9CE8-47F6-8CA3-A45A1A7457E4}">
      <dsp:nvSpPr>
        <dsp:cNvPr id="0" name=""/>
        <dsp:cNvSpPr/>
      </dsp:nvSpPr>
      <dsp:spPr>
        <a:xfrm rot="10800000">
          <a:off x="316674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Грант на развитие семейной фермы</a:t>
          </a:r>
        </a:p>
      </dsp:txBody>
      <dsp:txXfrm rot="10800000">
        <a:off x="390274" y="1958102"/>
        <a:ext cx="4558633" cy="2319635"/>
      </dsp:txXfrm>
    </dsp:sp>
    <dsp:sp modelId="{746A4FAF-5E8E-420F-BADB-B57D67B33241}">
      <dsp:nvSpPr>
        <dsp:cNvPr id="0" name=""/>
        <dsp:cNvSpPr/>
      </dsp:nvSpPr>
      <dsp:spPr>
        <a:xfrm>
          <a:off x="5493091" y="26619"/>
          <a:ext cx="4705833" cy="19048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1F95-A4E5-48B3-A712-AD7836CB7121}">
      <dsp:nvSpPr>
        <dsp:cNvPr id="0" name=""/>
        <dsp:cNvSpPr/>
      </dsp:nvSpPr>
      <dsp:spPr>
        <a:xfrm rot="10800000">
          <a:off x="5493091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Грант на развитие материально-технической базы </a:t>
          </a:r>
          <a:r>
            <a:rPr lang="ru-RU" sz="3300" kern="1200" dirty="0" err="1"/>
            <a:t>СПоК</a:t>
          </a:r>
          <a:endParaRPr lang="ru-RU" sz="3300" kern="1200" dirty="0"/>
        </a:p>
      </dsp:txBody>
      <dsp:txXfrm rot="10800000">
        <a:off x="5566691" y="1958102"/>
        <a:ext cx="4558633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21F22-17E7-44B5-98DB-5800ABC7E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180B1-BA9C-48BE-A1BA-B8F81C158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A6AF5-0D0D-4272-BF13-5AFC0398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ABCB9-92E5-4F43-B959-187E30D3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96489-81CA-486B-8FB6-E81EA0A0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9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EDFDB-2AF9-4A22-B4C8-6CB945E6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595DC5-5EBD-4072-89F9-4F55F5C48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4799C-2E45-4A0E-A8B0-17444A91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654DF-43D0-4187-B0D9-5FF073CC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B899F-714D-4EFE-BED3-C33C0898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4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00CC29-4DBD-4A95-B725-EBBC5C795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D1CD21-834A-4535-AD48-5B60D8036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FA567-004E-4BBD-B2B7-23C8F13F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F98B1-8D3D-4D40-BF5C-5F08E871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16E27-B146-4CA5-B521-6F974B60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301-9F62-43FD-8676-FBF4C1C4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3D227-AF1E-4D9F-BC15-1D21BE5AD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C1234-3EAC-47A0-AA9C-136E2C64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1841A-65AF-4797-A978-137F624B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6EDED-76CC-4716-A7BA-5923DFE0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150CD-F5C7-4FCC-8F52-31A45763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DF942-6119-4C88-9F1B-281D7937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EDD93-5201-4B91-BE1D-E1329C50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FA327-E899-4062-A55E-72F441A1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CA2F9-288E-4C0B-BE9F-688DF1CD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1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90FE3-DBA3-4986-822E-A5AD4D3E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55E39-5FAE-460D-91FF-5B2B03981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52569-2D89-4DD4-AB3C-72061D22A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A6BF4-4D70-4809-A565-BAC740C3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2B28C2-B2CD-461F-921E-5C178847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7BBF2-061A-42EA-84BF-FFD8C674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8267C-E4DE-4460-A253-979F277B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BB68F-FF29-4B23-9A51-95352772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61F20-D669-4A78-890D-65A4BF27B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246335-8ADF-429B-AF7C-1FA4F219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7D412C-A3A7-4922-B031-7A20260DE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88F1AD-58C6-416D-9E27-C32EB16D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1F1406-0892-437E-8499-B33AD57C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CF5B96-580C-45F1-B13E-3214B24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0A8D1-E510-4DDC-AC93-AA10285F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A44BBC-B540-4D8A-8093-7CC31A38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F60403-AF87-4903-911D-DA1506BB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5923F4-B0AA-4EEE-A180-40ED12FC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AF8AC-2F3A-46A1-BF0A-11CE7081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557DEF-5C4A-4BBB-B5B8-F3FB1FC6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6EE0EA-5829-4880-A99E-8121CFEB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38330-E026-49D1-8C12-F470BFF1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53D9C-E60A-4F21-A232-2D1FECA2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C43C8B-8F6C-4831-B3CF-2174B467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38B9E4-6A27-43C4-819E-B9278A61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7DBE5-971F-4583-849D-10CE2137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CCABD-9AD0-41A0-8FBC-ED01E960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7EDB4-4DCE-4839-8ADE-D42A4DBB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926ED3-8A49-4F19-AEE2-076F3A152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6700A8-12CF-4F71-85E5-58203AD9C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21121-A4E2-4521-8A2C-B88C1989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742543-01B1-4659-8C29-402A8F96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D23E3-BB02-4295-9514-072926AB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2CFF-2F70-440D-99C4-C47533FB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22267-F854-4152-A41A-3727EC9B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6344F-5F1C-4126-A74B-38813582F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D107-7C4D-4581-9204-D1AD9C7DA78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21ADB-E6F5-4971-89AF-C32773401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936EB-AEE2-4413-9B29-BB26BADD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44DE-5998-49EA-9654-478F8DA4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spapk.ru/otchetnost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C92A4-5964-4815-ACB6-674F482CE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100" dirty="0"/>
              <a:t>Государственная поддержка создания и деятельности сельскохозяйственных потребительских кооперативов в 2021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2D66B-AF68-4FFE-ABA4-24A30CAE5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/>
              <a:t>Методика сельскохозяйственной кооперации</a:t>
            </a:r>
          </a:p>
          <a:p>
            <a:r>
              <a:rPr lang="ru-RU" dirty="0"/>
              <a:t>2021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B8B57-B51E-4973-BB01-AFE78EBF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175"/>
            <a:ext cx="3552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D48289B-F9C0-4C31-831A-8277C32C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Частичное возмещение затрат </a:t>
            </a:r>
            <a:r>
              <a:rPr lang="ru-RU" altLang="ru-RU" dirty="0" err="1"/>
              <a:t>СПоК</a:t>
            </a:r>
            <a:endParaRPr lang="ru-RU" altLang="ru-R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728956-9E12-4602-A3D9-46CA7BE959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824DB3-6212-4A5F-AEFA-BAA3DC7F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Передача</a:t>
            </a:r>
            <a:r>
              <a:rPr lang="lt-LT" dirty="0"/>
              <a:t> (</a:t>
            </a:r>
            <a:r>
              <a:rPr lang="ru-RU" dirty="0"/>
              <a:t>реализация) </a:t>
            </a:r>
            <a:r>
              <a:rPr lang="ru-RU" dirty="0" err="1"/>
              <a:t>СПоК</a:t>
            </a:r>
            <a:r>
              <a:rPr lang="ru-RU" dirty="0"/>
              <a:t> имущества членам кооператива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4DE333-2EB9-4C6E-9EB9-070FA3CCD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21942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 Placeholder 5">
            <a:extLst>
              <a:ext uri="{FF2B5EF4-FFF2-40B4-BE49-F238E27FC236}">
                <a16:creationId xmlns:a16="http://schemas.microsoft.com/office/drawing/2014/main" id="{E3B7BBAA-B7BB-4AA5-8CE8-4EA11920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5538"/>
            <a:ext cx="3932237" cy="3811587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В рамках Проекта возмещается не более 50 % стоимости реализованного имущества, но не более 3 млн. руб. на </a:t>
            </a:r>
            <a:r>
              <a:rPr lang="ru-RU" altLang="ru-RU" sz="2000" dirty="0" err="1"/>
              <a:t>СПоК</a:t>
            </a:r>
            <a:r>
              <a:rPr lang="ru-RU" altLang="ru-RU" sz="2000" dirty="0"/>
              <a:t>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Стоимость имущества, передаваемого в собственность одного члена сельскохозяйственного кооператива за счет средств государственной поддержки, не может превышать 30% общей стоимости имущества, приобретенного кооперативом.</a:t>
            </a:r>
          </a:p>
        </p:txBody>
      </p:sp>
    </p:spTree>
    <p:extLst>
      <p:ext uri="{BB962C8B-B14F-4D97-AF65-F5344CB8AC3E}">
        <p14:creationId xmlns:p14="http://schemas.microsoft.com/office/powerpoint/2010/main" val="8556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>
            <a:extLst>
              <a:ext uri="{FF2B5EF4-FFF2-40B4-BE49-F238E27FC236}">
                <a16:creationId xmlns:a16="http://schemas.microsoft.com/office/drawing/2014/main" id="{DAC06B80-35CC-449D-99C2-33F6ECDF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Реализация меры поддержки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233CED0-C5E1-492A-85A2-1ECD9825B3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93DE68E-2843-4B95-B5DF-5728401BF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75" y="280988"/>
            <a:ext cx="11439525" cy="184308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Заголовок 3">
            <a:extLst>
              <a:ext uri="{FF2B5EF4-FFF2-40B4-BE49-F238E27FC236}">
                <a16:creationId xmlns:a16="http://schemas.microsoft.com/office/drawing/2014/main" id="{984C16EF-232D-4F8C-BE2F-D220199C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3388"/>
            <a:ext cx="11139488" cy="930275"/>
          </a:xfrm>
        </p:spPr>
        <p:txBody>
          <a:bodyPr anchor="b"/>
          <a:lstStyle/>
          <a:p>
            <a:pPr algn="ctr" eaLnBrk="1" hangingPunct="1"/>
            <a:r>
              <a:rPr lang="en-US" altLang="ru-RU" sz="5400">
                <a:solidFill>
                  <a:srgbClr val="FFFFFF"/>
                </a:solidFill>
              </a:rPr>
              <a:t>Этапы реализации мероприятия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942775-5D3D-4860-9E4E-D13E2D6FF8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438" y="1522413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Объект 7">
            <a:extLst>
              <a:ext uri="{FF2B5EF4-FFF2-40B4-BE49-F238E27FC236}">
                <a16:creationId xmlns:a16="http://schemas.microsoft.com/office/drawing/2014/main" id="{EE684163-7A70-411B-91BA-1F4193AC34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2890838"/>
            <a:ext cx="5456237" cy="3068637"/>
          </a:xfr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42D72B-B851-4CA8-AEEA-6B4D17A4F55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638" y="2597150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Объект 9">
            <a:extLst>
              <a:ext uri="{FF2B5EF4-FFF2-40B4-BE49-F238E27FC236}">
                <a16:creationId xmlns:a16="http://schemas.microsoft.com/office/drawing/2014/main" id="{A53034B4-DBEE-4865-9F89-B4E6D31FF1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0" y="2890838"/>
            <a:ext cx="5456238" cy="30686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BAAAC-1EEE-4024-A2B7-46570CF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/>
          </a:bodyPr>
          <a:lstStyle/>
          <a:p>
            <a:r>
              <a:rPr lang="ru-RU" sz="3700"/>
              <a:t>Учёт субсидий (на примере снабженческой деятельности)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2E84F8-D259-4FDF-A143-AB4EDEEA13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96226"/>
          <a:ext cx="10515602" cy="461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261">
                  <a:extLst>
                    <a:ext uri="{9D8B030D-6E8A-4147-A177-3AD203B41FA5}">
                      <a16:colId xmlns:a16="http://schemas.microsoft.com/office/drawing/2014/main" val="4233339538"/>
                    </a:ext>
                  </a:extLst>
                </a:gridCol>
                <a:gridCol w="1264391">
                  <a:extLst>
                    <a:ext uri="{9D8B030D-6E8A-4147-A177-3AD203B41FA5}">
                      <a16:colId xmlns:a16="http://schemas.microsoft.com/office/drawing/2014/main" val="2478981888"/>
                    </a:ext>
                  </a:extLst>
                </a:gridCol>
                <a:gridCol w="997950">
                  <a:extLst>
                    <a:ext uri="{9D8B030D-6E8A-4147-A177-3AD203B41FA5}">
                      <a16:colId xmlns:a16="http://schemas.microsoft.com/office/drawing/2014/main" val="2660570246"/>
                    </a:ext>
                  </a:extLst>
                </a:gridCol>
              </a:tblGrid>
              <a:tr h="444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1922" marR="91922" marT="47799" marB="47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</a:p>
                  </a:txBody>
                  <a:tcPr marL="91922" marR="91922" marT="47799" marB="477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1922" marR="91922" marT="47799" marB="47799" anchor="ctr" horzOverflow="overflow"/>
                </a:tc>
                <a:extLst>
                  <a:ext uri="{0D108BD9-81ED-4DB2-BD59-A6C34878D82A}">
                    <a16:rowId xmlns:a16="http://schemas.microsoft.com/office/drawing/2014/main" val="2149446104"/>
                  </a:ext>
                </a:extLst>
              </a:tr>
              <a:tr h="754566">
                <a:tc>
                  <a:txBody>
                    <a:bodyPr/>
                    <a:lstStyle/>
                    <a:p>
                      <a:r>
                        <a:rPr lang="ru-RU" sz="2000" dirty="0"/>
                        <a:t>Перечислена оплата</a:t>
                      </a:r>
                      <a:r>
                        <a:rPr lang="ru-RU" sz="2000" baseline="0" dirty="0"/>
                        <a:t> поставщикам за поставленные ресурсы (молодняк, теплицы и т.д.)</a:t>
                      </a:r>
                      <a:endParaRPr lang="ru-RU" sz="2000" dirty="0"/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60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51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1990078831"/>
                  </a:ext>
                </a:extLst>
              </a:tr>
              <a:tr h="442753">
                <a:tc>
                  <a:txBody>
                    <a:bodyPr/>
                    <a:lstStyle/>
                    <a:p>
                      <a:r>
                        <a:rPr lang="ru-RU" sz="2000" dirty="0"/>
                        <a:t>Поступили и оприходованы ресурсы от поставщиков</a:t>
                      </a:r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41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60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3540284690"/>
                  </a:ext>
                </a:extLst>
              </a:tr>
              <a:tr h="442753">
                <a:tc>
                  <a:txBody>
                    <a:bodyPr/>
                    <a:lstStyle/>
                    <a:p>
                      <a:r>
                        <a:rPr lang="ru-RU" sz="2000" dirty="0"/>
                        <a:t>Ресурсы отгружены членам кооператива</a:t>
                      </a:r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90/2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41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1128133201"/>
                  </a:ext>
                </a:extLst>
              </a:tr>
              <a:tr h="754566">
                <a:tc>
                  <a:txBody>
                    <a:bodyPr/>
                    <a:lstStyle/>
                    <a:p>
                      <a:r>
                        <a:rPr lang="ru-RU" sz="2000" dirty="0"/>
                        <a:t>Поступили денежные средства от членов кооператива за поставленные ресурсы (50 процентов от стоимости)</a:t>
                      </a:r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51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62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2803147216"/>
                  </a:ext>
                </a:extLst>
              </a:tr>
              <a:tr h="442753">
                <a:tc>
                  <a:txBody>
                    <a:bodyPr/>
                    <a:lstStyle/>
                    <a:p>
                      <a:r>
                        <a:rPr lang="ru-RU" sz="2000" dirty="0"/>
                        <a:t>Привлечены</a:t>
                      </a:r>
                      <a:r>
                        <a:rPr lang="ru-RU" sz="2000" baseline="0" dirty="0"/>
                        <a:t> заемные средства</a:t>
                      </a:r>
                      <a:endParaRPr lang="ru-RU" sz="2000" dirty="0"/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51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66,67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753">
                <a:tc>
                  <a:txBody>
                    <a:bodyPr/>
                    <a:lstStyle/>
                    <a:p>
                      <a:r>
                        <a:rPr lang="ru-RU" sz="2000" dirty="0"/>
                        <a:t>Поступила субсидия из бюджета (50 процентов от стоимости)</a:t>
                      </a:r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51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86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3595654639"/>
                  </a:ext>
                </a:extLst>
              </a:tr>
              <a:tr h="442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Погашен кредит (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займ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66,67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51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Средства субсидии отнесены на финансовый результат</a:t>
                      </a:r>
                    </a:p>
                  </a:txBody>
                  <a:tcPr marL="93392" marR="93392" marT="46686" marB="46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86</a:t>
                      </a:r>
                    </a:p>
                  </a:txBody>
                  <a:tcPr marL="93392" marR="93392" marT="46686" marB="466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91</a:t>
                      </a:r>
                    </a:p>
                  </a:txBody>
                  <a:tcPr marL="93392" marR="93392" marT="46686" marB="46686" anchor="ctr"/>
                </a:tc>
                <a:extLst>
                  <a:ext uri="{0D108BD9-81ED-4DB2-BD59-A6C34878D82A}">
                    <a16:rowId xmlns:a16="http://schemas.microsoft.com/office/drawing/2014/main" val="170107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6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6543E3F6-5D5E-4F7F-9A39-78BAF33A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65125"/>
            <a:ext cx="5119687" cy="169227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ru-RU" sz="2400"/>
              <a:t>Возмещение затрат СПоК на приобретение</a:t>
            </a:r>
            <a:r>
              <a:rPr lang="ru-RU" altLang="ru-RU" sz="2400"/>
              <a:t> сельскохозяйственной</a:t>
            </a:r>
            <a:r>
              <a:rPr lang="en-US" altLang="ru-RU" sz="2400"/>
              <a:t> техники</a:t>
            </a:r>
            <a:r>
              <a:rPr lang="ru-RU" altLang="ru-RU" sz="2400"/>
              <a:t>,</a:t>
            </a:r>
            <a:r>
              <a:rPr lang="en-US" altLang="ru-RU" sz="2400"/>
              <a:t> </a:t>
            </a:r>
            <a:r>
              <a:rPr lang="ru-RU" altLang="ru-RU" sz="2400"/>
              <a:t>перерабатывающего </a:t>
            </a:r>
            <a:r>
              <a:rPr lang="en-US" altLang="ru-RU" sz="2400"/>
              <a:t>оборудования</a:t>
            </a:r>
            <a:r>
              <a:rPr lang="ru-RU" altLang="ru-RU" sz="2400"/>
              <a:t> и мобильных торговых объектов</a:t>
            </a:r>
            <a:endParaRPr lang="en-US" altLang="ru-RU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39D3B2-2854-4BA5-A17D-9E7E2BCBCC6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Текст 3">
            <a:extLst>
              <a:ext uri="{FF2B5EF4-FFF2-40B4-BE49-F238E27FC236}">
                <a16:creationId xmlns:a16="http://schemas.microsoft.com/office/drawing/2014/main" id="{60B960E6-0325-4EB8-9D37-D7430F8C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638" y="2574925"/>
            <a:ext cx="5337175" cy="3462338"/>
          </a:xfrm>
        </p:spPr>
        <p:txBody>
          <a:bodyPr>
            <a:normAutofit/>
          </a:bodyPr>
          <a:lstStyle/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Срок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эксплуатации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не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превышает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трех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лет</a:t>
            </a:r>
            <a:r>
              <a:rPr lang="en-US" altLang="ru-RU" sz="2200" dirty="0"/>
              <a:t> с </a:t>
            </a:r>
            <a:r>
              <a:rPr lang="en-US" altLang="ru-RU" sz="2200" dirty="0" err="1"/>
              <a:t>даты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производства</a:t>
            </a:r>
            <a:r>
              <a:rPr lang="en-US" altLang="ru-RU" sz="2200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Техника</a:t>
            </a:r>
            <a:r>
              <a:rPr lang="en-US" altLang="ru-RU" sz="2200" dirty="0"/>
              <a:t> / </a:t>
            </a:r>
            <a:r>
              <a:rPr lang="en-US" altLang="ru-RU" sz="2200" dirty="0" err="1"/>
              <a:t>оборудование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предназначены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для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оказания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услуг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членам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кооператива</a:t>
            </a:r>
            <a:r>
              <a:rPr lang="en-US" altLang="ru-RU" sz="2200" dirty="0"/>
              <a:t>;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Компенсируется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до</a:t>
            </a:r>
            <a:r>
              <a:rPr lang="en-US" altLang="ru-RU" sz="2200" dirty="0"/>
              <a:t> 50</a:t>
            </a:r>
            <a:r>
              <a:rPr lang="ru-RU" altLang="ru-RU" sz="2200" dirty="0"/>
              <a:t> </a:t>
            </a:r>
            <a:r>
              <a:rPr lang="en-US" altLang="ru-RU" sz="2200" dirty="0"/>
              <a:t>% </a:t>
            </a:r>
            <a:r>
              <a:rPr lang="en-US" altLang="ru-RU" sz="2200" dirty="0" err="1"/>
              <a:t>затрат</a:t>
            </a:r>
            <a:r>
              <a:rPr lang="ru-RU" altLang="ru-RU" sz="2200" dirty="0"/>
              <a:t>, но не более 10 млн. руб. на один </a:t>
            </a:r>
            <a:r>
              <a:rPr lang="ru-RU" altLang="ru-RU" sz="2200" dirty="0" err="1"/>
              <a:t>СПоК</a:t>
            </a:r>
            <a:r>
              <a:rPr lang="en-US" altLang="ru-RU" sz="2200" dirty="0"/>
              <a:t>;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altLang="ru-RU" sz="2200" dirty="0" err="1"/>
              <a:t>Перечень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оборудования</a:t>
            </a:r>
            <a:r>
              <a:rPr lang="en-US" altLang="ru-RU" sz="2200" dirty="0"/>
              <a:t> и </a:t>
            </a:r>
            <a:r>
              <a:rPr lang="en-US" altLang="ru-RU" sz="2200" dirty="0" err="1"/>
              <a:t>сельскохозяйственной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техники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устанавлива</a:t>
            </a:r>
            <a:r>
              <a:rPr lang="ru-RU" altLang="ru-RU" sz="2200" dirty="0" err="1"/>
              <a:t>ется</a:t>
            </a:r>
            <a:r>
              <a:rPr lang="ru-RU" altLang="ru-RU" sz="2200" dirty="0"/>
              <a:t> НПА субъекта РФ</a:t>
            </a:r>
            <a:r>
              <a:rPr lang="en-US" altLang="ru-RU" sz="2200" dirty="0"/>
              <a:t>.</a:t>
            </a:r>
          </a:p>
        </p:txBody>
      </p:sp>
      <p:pic>
        <p:nvPicPr>
          <p:cNvPr id="6" name="Рисунок 5" descr="Изображение выглядит как небо, трава, трек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D881A4BB-C17A-49A1-9788-68031D9C8C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881" r="2387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>
            <a:extLst>
              <a:ext uri="{FF2B5EF4-FFF2-40B4-BE49-F238E27FC236}">
                <a16:creationId xmlns:a16="http://schemas.microsoft.com/office/drawing/2014/main" id="{AC6155C6-15A3-453A-9349-1446879D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Реализация меры поддержки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52CAC81-FB25-441E-8DEF-C57921E6A3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BAAAC-1EEE-4024-A2B7-46570CF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/>
          </a:bodyPr>
          <a:lstStyle/>
          <a:p>
            <a:r>
              <a:rPr lang="ru-RU" sz="3100"/>
              <a:t>Учёт субсидий (на примере приобретения техники для совместного использования)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2E84F8-D259-4FDF-A143-AB4EDEEA13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42274"/>
          <a:ext cx="10515601" cy="392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9514">
                  <a:extLst>
                    <a:ext uri="{9D8B030D-6E8A-4147-A177-3AD203B41FA5}">
                      <a16:colId xmlns:a16="http://schemas.microsoft.com/office/drawing/2014/main" val="4233339538"/>
                    </a:ext>
                  </a:extLst>
                </a:gridCol>
                <a:gridCol w="1019627">
                  <a:extLst>
                    <a:ext uri="{9D8B030D-6E8A-4147-A177-3AD203B41FA5}">
                      <a16:colId xmlns:a16="http://schemas.microsoft.com/office/drawing/2014/main" val="2478981888"/>
                    </a:ext>
                  </a:extLst>
                </a:gridCol>
                <a:gridCol w="1016460">
                  <a:extLst>
                    <a:ext uri="{9D8B030D-6E8A-4147-A177-3AD203B41FA5}">
                      <a16:colId xmlns:a16="http://schemas.microsoft.com/office/drawing/2014/main" val="2660570246"/>
                    </a:ext>
                  </a:extLst>
                </a:gridCol>
              </a:tblGrid>
              <a:tr h="452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3627" marR="93627" marT="48686" marB="486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</a:p>
                  </a:txBody>
                  <a:tcPr marL="93627" marR="93627" marT="48686" marB="486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3627" marR="93627" marT="48686" marB="48686" anchor="ctr" horzOverflow="overflow"/>
                </a:tc>
                <a:extLst>
                  <a:ext uri="{0D108BD9-81ED-4DB2-BD59-A6C34878D82A}">
                    <a16:rowId xmlns:a16="http://schemas.microsoft.com/office/drawing/2014/main" val="2149446104"/>
                  </a:ext>
                </a:extLst>
              </a:tr>
              <a:tr h="767319">
                <a:tc>
                  <a:txBody>
                    <a:bodyPr/>
                    <a:lstStyle/>
                    <a:p>
                      <a:r>
                        <a:rPr lang="ru-RU" sz="2100"/>
                        <a:t>Начислены взносы в паевой фонд кооператива (50 процентов от стоимости техники)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75</a:t>
                      </a:r>
                    </a:p>
                  </a:txBody>
                  <a:tcPr marL="95125" marR="95125" marT="47552" marB="475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80</a:t>
                      </a:r>
                    </a:p>
                  </a:txBody>
                  <a:tcPr marL="95125" marR="95125" marT="47552" marB="47552" anchor="ctr"/>
                </a:tc>
                <a:extLst>
                  <a:ext uri="{0D108BD9-81ED-4DB2-BD59-A6C34878D82A}">
                    <a16:rowId xmlns:a16="http://schemas.microsoft.com/office/drawing/2014/main" val="1990078831"/>
                  </a:ext>
                </a:extLst>
              </a:tr>
              <a:tr h="450237">
                <a:tc>
                  <a:txBody>
                    <a:bodyPr/>
                    <a:lstStyle/>
                    <a:p>
                      <a:r>
                        <a:rPr lang="ru-RU" sz="2100"/>
                        <a:t>Паевые взносы оплачены членами кооператива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51</a:t>
                      </a:r>
                    </a:p>
                  </a:txBody>
                  <a:tcPr marL="95125" marR="95125" marT="47552" marB="475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75</a:t>
                      </a:r>
                    </a:p>
                  </a:txBody>
                  <a:tcPr marL="95125" marR="95125" marT="47552" marB="47552" anchor="ctr"/>
                </a:tc>
                <a:extLst>
                  <a:ext uri="{0D108BD9-81ED-4DB2-BD59-A6C34878D82A}">
                    <a16:rowId xmlns:a16="http://schemas.microsoft.com/office/drawing/2014/main" val="3540284690"/>
                  </a:ext>
                </a:extLst>
              </a:tr>
              <a:tr h="450237">
                <a:tc>
                  <a:txBody>
                    <a:bodyPr/>
                    <a:lstStyle/>
                    <a:p>
                      <a:r>
                        <a:rPr lang="ru-RU" sz="2100"/>
                        <a:t>Получен заем (50 процентов от стоимости техники)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51</a:t>
                      </a:r>
                    </a:p>
                  </a:txBody>
                  <a:tcPr marL="95125" marR="95125" marT="47552" marB="475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66,67</a:t>
                      </a:r>
                    </a:p>
                  </a:txBody>
                  <a:tcPr marL="95125" marR="95125" marT="47552" marB="47552" anchor="ctr"/>
                </a:tc>
                <a:extLst>
                  <a:ext uri="{0D108BD9-81ED-4DB2-BD59-A6C34878D82A}">
                    <a16:rowId xmlns:a16="http://schemas.microsoft.com/office/drawing/2014/main" val="1128133201"/>
                  </a:ext>
                </a:extLst>
              </a:tr>
              <a:tr h="450237">
                <a:tc>
                  <a:txBody>
                    <a:bodyPr/>
                    <a:lstStyle/>
                    <a:p>
                      <a:r>
                        <a:rPr lang="ru-RU" sz="2100"/>
                        <a:t>Приобретена техника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01</a:t>
                      </a:r>
                    </a:p>
                  </a:txBody>
                  <a:tcPr marL="95125" marR="95125" marT="47552" marB="475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51</a:t>
                      </a:r>
                    </a:p>
                  </a:txBody>
                  <a:tcPr marL="95125" marR="95125" marT="47552" marB="47552" anchor="ctr"/>
                </a:tc>
                <a:extLst>
                  <a:ext uri="{0D108BD9-81ED-4DB2-BD59-A6C34878D82A}">
                    <a16:rowId xmlns:a16="http://schemas.microsoft.com/office/drawing/2014/main" val="2803147216"/>
                  </a:ext>
                </a:extLst>
              </a:tr>
              <a:tr h="450237">
                <a:tc>
                  <a:txBody>
                    <a:bodyPr/>
                    <a:lstStyle/>
                    <a:p>
                      <a:r>
                        <a:rPr lang="ru-RU" sz="2100"/>
                        <a:t>Получена субсидия из бюджета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51</a:t>
                      </a:r>
                    </a:p>
                  </a:txBody>
                  <a:tcPr marL="95125" marR="95125" marT="47552" marB="475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/>
                        <a:t>86</a:t>
                      </a:r>
                    </a:p>
                  </a:txBody>
                  <a:tcPr marL="95125" marR="95125" marT="47552" marB="47552" anchor="ctr"/>
                </a:tc>
                <a:extLst>
                  <a:ext uri="{0D108BD9-81ED-4DB2-BD59-A6C34878D82A}">
                    <a16:rowId xmlns:a16="http://schemas.microsoft.com/office/drawing/2014/main" val="3595654639"/>
                  </a:ext>
                </a:extLst>
              </a:tr>
              <a:tr h="45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Погашен заем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66,67</a:t>
                      </a:r>
                    </a:p>
                  </a:txBody>
                  <a:tcPr marL="95125" marR="95125" marT="47552" marB="475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125" marR="95125" marT="47552" marB="47552" anchor="ctr"/>
                </a:tc>
                <a:extLst>
                  <a:ext uri="{0D108BD9-81ED-4DB2-BD59-A6C34878D82A}">
                    <a16:rowId xmlns:a16="http://schemas.microsoft.com/office/drawing/2014/main" val="1701074832"/>
                  </a:ext>
                </a:extLst>
              </a:tr>
              <a:tr h="45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субсидии отнесены на финансовый результат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125" marR="95125" marT="47552" marB="475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125" marR="95125" marT="47552" marB="47552"/>
                </a:tc>
                <a:extLst>
                  <a:ext uri="{0D108BD9-81ED-4DB2-BD59-A6C34878D82A}">
                    <a16:rowId xmlns:a16="http://schemas.microsoft.com/office/drawing/2014/main" val="106617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8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32AB0B-3EAE-4E28-9BFB-AE18F9B70E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025" y="4572000"/>
            <a:ext cx="7059613" cy="1963738"/>
          </a:xfrm>
          <a:prstGeom prst="rect">
            <a:avLst/>
          </a:prstGeom>
          <a:solidFill>
            <a:srgbClr val="828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3B022EB-4FEE-4C1D-B868-BEF15D1E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767263"/>
            <a:ext cx="6594475" cy="1625600"/>
          </a:xfrm>
        </p:spPr>
        <p:txBody>
          <a:bodyPr anchor="ctr"/>
          <a:lstStyle/>
          <a:p>
            <a:pPr algn="r" eaLnBrk="1" hangingPunct="1"/>
            <a:r>
              <a:rPr lang="en-US" altLang="ru-RU" sz="3700">
                <a:solidFill>
                  <a:srgbClr val="FFFFFF"/>
                </a:solidFill>
              </a:rPr>
              <a:t>Возмещение затрат СПоК на закупку продукции у их членов</a:t>
            </a:r>
          </a:p>
        </p:txBody>
      </p:sp>
      <p:pic>
        <p:nvPicPr>
          <p:cNvPr id="19460" name="Рисунок 5" descr="Изображение выглядит как трава, внешний, небо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89A82572-DEE7-45B8-A514-B05307C2DC4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" b="2"/>
          <a:stretch>
            <a:fillRect/>
          </a:stretch>
        </p:blipFill>
        <p:spPr>
          <a:xfrm>
            <a:off x="327025" y="322263"/>
            <a:ext cx="7059613" cy="4106862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BE6480-23BF-4A71-A833-9760B723E7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4275" y="322263"/>
            <a:ext cx="4335463" cy="62134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9F9CC2-5164-4480-BD3F-9E03EB247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575" y="917575"/>
            <a:ext cx="3424238" cy="5270500"/>
          </a:xfrm>
        </p:spPr>
        <p:txBody>
          <a:bodyPr rtlCol="0" anchor="ctr">
            <a:noAutofit/>
          </a:bodyPr>
          <a:lstStyle/>
          <a:p>
            <a:pPr marL="34290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srgbClr val="FFFFFF"/>
                </a:solidFill>
              </a:rPr>
              <a:t>Объем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одного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не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должен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превышать</a:t>
            </a:r>
            <a:r>
              <a:rPr lang="en-US" sz="1400" dirty="0">
                <a:solidFill>
                  <a:srgbClr val="FFFFFF"/>
                </a:solidFill>
              </a:rPr>
              <a:t> 15 </a:t>
            </a:r>
            <a:r>
              <a:rPr lang="en-US" sz="1400" dirty="0" err="1">
                <a:solidFill>
                  <a:srgbClr val="FFFFFF"/>
                </a:solidFill>
              </a:rPr>
              <a:t>процентов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всего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объема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кооперативом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СПоК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34290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srgbClr val="FFFFFF"/>
                </a:solidFill>
              </a:rPr>
              <a:t>Возмещению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подлежит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10%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100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5</a:t>
            </a:r>
            <a:r>
              <a:rPr lang="ru-RU" sz="1400" dirty="0">
                <a:solidFill>
                  <a:srgbClr val="FFFFFF"/>
                </a:solidFill>
              </a:rPr>
              <a:t> 0</a:t>
            </a:r>
            <a:r>
              <a:rPr lang="en-US" sz="1400" dirty="0">
                <a:solidFill>
                  <a:srgbClr val="FFFFFF"/>
                </a:solidFill>
              </a:rPr>
              <a:t>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 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12%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финансового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5</a:t>
            </a:r>
            <a:r>
              <a:rPr lang="ru-RU" sz="1400" dirty="0">
                <a:solidFill>
                  <a:srgbClr val="FFFFFF"/>
                </a:solidFill>
              </a:rPr>
              <a:t> 0</a:t>
            </a:r>
            <a:r>
              <a:rPr lang="en-US" sz="1400" dirty="0">
                <a:solidFill>
                  <a:srgbClr val="FFFFFF"/>
                </a:solidFill>
              </a:rPr>
              <a:t>01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до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5000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;</a:t>
            </a:r>
          </a:p>
          <a:p>
            <a:pPr marL="28575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</a:rPr>
              <a:t>15% </a:t>
            </a:r>
            <a:r>
              <a:rPr lang="en-US" sz="1400" dirty="0" err="1">
                <a:solidFill>
                  <a:srgbClr val="FFFFFF"/>
                </a:solidFill>
              </a:rPr>
              <a:t>затрат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случае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если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выручка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реализации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продукции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закупленной</a:t>
            </a:r>
            <a:r>
              <a:rPr lang="en-US" sz="1400" dirty="0">
                <a:solidFill>
                  <a:srgbClr val="FFFFFF"/>
                </a:solidFill>
              </a:rPr>
              <a:t> у </a:t>
            </a:r>
            <a:r>
              <a:rPr lang="en-US" sz="1400" dirty="0" err="1">
                <a:solidFill>
                  <a:srgbClr val="FFFFFF"/>
                </a:solidFill>
              </a:rPr>
              <a:t>членов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кооператива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итогам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отчетного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периода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текущего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года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составляет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от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500</a:t>
            </a:r>
            <a:r>
              <a:rPr lang="ru-RU" sz="1400" dirty="0">
                <a:solidFill>
                  <a:srgbClr val="FFFFFF"/>
                </a:solidFill>
              </a:rPr>
              <a:t>0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тыс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рублей</a:t>
            </a:r>
            <a:r>
              <a:rPr lang="en-US" sz="1400" dirty="0">
                <a:solidFill>
                  <a:srgbClr val="FFFFFF"/>
                </a:solidFill>
              </a:rPr>
              <a:t> в </a:t>
            </a:r>
            <a:r>
              <a:rPr lang="en-US" sz="1400" dirty="0" err="1">
                <a:solidFill>
                  <a:srgbClr val="FFFFFF"/>
                </a:solidFill>
              </a:rPr>
              <a:t>год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6E8B2B-2397-4647-A6DE-DB9593BC18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77825" y="342900"/>
            <a:ext cx="11439525" cy="1844675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738B0455-9D54-47CD-BE95-833B4917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466725"/>
            <a:ext cx="11141075" cy="930275"/>
          </a:xfrm>
        </p:spPr>
        <p:txBody>
          <a:bodyPr anchor="b"/>
          <a:lstStyle/>
          <a:p>
            <a:pPr algn="ctr" eaLnBrk="1" hangingPunct="1"/>
            <a:r>
              <a:rPr lang="en-US" altLang="ru-RU" sz="5400">
                <a:solidFill>
                  <a:srgbClr val="FFFFFF"/>
                </a:solidFill>
              </a:rPr>
              <a:t>Меры поддержки нет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C67DB3-0846-4CEB-87A5-DCDB9C0430F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09800" y="1449388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Объект 4">
            <a:extLst>
              <a:ext uri="{FF2B5EF4-FFF2-40B4-BE49-F238E27FC236}">
                <a16:creationId xmlns:a16="http://schemas.microsoft.com/office/drawing/2014/main" id="{05B62586-0245-40CA-9B60-122F31356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509838"/>
            <a:ext cx="7437438" cy="39973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D02DA5-D1B9-4A07-8269-13E8BAA8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Актуальная нормативная база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A62DE0C-027D-401C-B9CF-29BE0AD6E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/>
              <a:t>Постановление</a:t>
            </a:r>
            <a:r>
              <a:rPr lang="en-US" sz="1600" dirty="0"/>
              <a:t> </a:t>
            </a:r>
            <a:r>
              <a:rPr lang="en-US" sz="1600" dirty="0" err="1"/>
              <a:t>Правительства</a:t>
            </a:r>
            <a:r>
              <a:rPr lang="en-US" sz="1600" dirty="0"/>
              <a:t> РФ </a:t>
            </a:r>
            <a:r>
              <a:rPr lang="en-US" sz="1600" dirty="0" err="1"/>
              <a:t>от</a:t>
            </a:r>
            <a:r>
              <a:rPr lang="en-US" sz="1600" dirty="0"/>
              <a:t> 14.07.2012 г. № 717 «О </a:t>
            </a:r>
            <a:r>
              <a:rPr lang="en-US" sz="1600" dirty="0" err="1"/>
              <a:t>Государственной</a:t>
            </a:r>
            <a:r>
              <a:rPr lang="en-US" sz="1600" dirty="0"/>
              <a:t> </a:t>
            </a:r>
            <a:r>
              <a:rPr lang="en-US" sz="1600" dirty="0" err="1"/>
              <a:t>программе</a:t>
            </a:r>
            <a:r>
              <a:rPr lang="en-US" sz="1600" dirty="0"/>
              <a:t> </a:t>
            </a:r>
            <a:r>
              <a:rPr lang="en-US" sz="1600" dirty="0" err="1"/>
              <a:t>развития</a:t>
            </a:r>
            <a:r>
              <a:rPr lang="en-US" sz="1600" dirty="0"/>
              <a:t> </a:t>
            </a:r>
            <a:r>
              <a:rPr lang="en-US" sz="1600" dirty="0" err="1"/>
              <a:t>сельского</a:t>
            </a:r>
            <a:r>
              <a:rPr lang="en-US" sz="1600" dirty="0"/>
              <a:t> </a:t>
            </a:r>
            <a:r>
              <a:rPr lang="en-US" sz="1600" dirty="0" err="1"/>
              <a:t>хозяйства</a:t>
            </a:r>
            <a:r>
              <a:rPr lang="en-US" sz="1600" dirty="0"/>
              <a:t> и </a:t>
            </a:r>
            <a:r>
              <a:rPr lang="en-US" sz="1600" dirty="0" err="1"/>
              <a:t>регулирования</a:t>
            </a:r>
            <a:r>
              <a:rPr lang="en-US" sz="1600" dirty="0"/>
              <a:t> </a:t>
            </a:r>
            <a:r>
              <a:rPr lang="en-US" sz="1600" dirty="0" err="1"/>
              <a:t>рынков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сельскохозяйственной</a:t>
            </a:r>
            <a:r>
              <a:rPr lang="en-US" sz="1600" dirty="0"/>
              <a:t> </a:t>
            </a:r>
            <a:r>
              <a:rPr lang="en-US" sz="1600" dirty="0" err="1"/>
              <a:t>продукции</a:t>
            </a:r>
            <a:r>
              <a:rPr lang="en-US" sz="1600" dirty="0"/>
              <a:t>, </a:t>
            </a:r>
            <a:r>
              <a:rPr lang="en-US" sz="1600" dirty="0" err="1"/>
              <a:t>сырья</a:t>
            </a:r>
            <a:r>
              <a:rPr lang="en-US" sz="1600" dirty="0"/>
              <a:t> и </a:t>
            </a:r>
            <a:r>
              <a:rPr lang="en-US" sz="1600" dirty="0" err="1"/>
              <a:t>продовольствия</a:t>
            </a:r>
            <a:r>
              <a:rPr lang="en-US" sz="1600" dirty="0"/>
              <a:t>»</a:t>
            </a:r>
            <a:r>
              <a:rPr lang="ru-RU" sz="1600" dirty="0"/>
              <a:t> (изменения Приложения 8 вступают в силу с 01.01.2021 г.)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Приказ</a:t>
            </a:r>
            <a:r>
              <a:rPr lang="en-US" sz="1600" dirty="0"/>
              <a:t> </a:t>
            </a:r>
            <a:r>
              <a:rPr lang="en-US" sz="1600" dirty="0" err="1"/>
              <a:t>Минсельхоза</a:t>
            </a:r>
            <a:r>
              <a:rPr lang="en-US" sz="1600" dirty="0"/>
              <a:t> </a:t>
            </a:r>
            <a:r>
              <a:rPr lang="en-US" sz="1600" dirty="0" err="1"/>
              <a:t>России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ru-RU" sz="1600" dirty="0"/>
              <a:t>1</a:t>
            </a:r>
            <a:r>
              <a:rPr lang="en-US" sz="1600" dirty="0"/>
              <a:t>2.0</a:t>
            </a:r>
            <a:r>
              <a:rPr lang="ru-RU" sz="1600" dirty="0"/>
              <a:t>3</a:t>
            </a:r>
            <a:r>
              <a:rPr lang="en-US" sz="1600" dirty="0"/>
              <a:t>.202</a:t>
            </a:r>
            <a:r>
              <a:rPr lang="ru-RU" sz="1600" dirty="0"/>
              <a:t>1</a:t>
            </a:r>
            <a:r>
              <a:rPr lang="en-US" sz="1600" dirty="0"/>
              <a:t> г. № </a:t>
            </a:r>
            <a:r>
              <a:rPr lang="ru-RU" sz="1600" dirty="0"/>
              <a:t>1</a:t>
            </a:r>
            <a:r>
              <a:rPr lang="en-US" sz="1600" dirty="0"/>
              <a:t>2</a:t>
            </a:r>
            <a:r>
              <a:rPr lang="ru-RU" sz="1600" dirty="0"/>
              <a:t>8</a:t>
            </a:r>
            <a:r>
              <a:rPr lang="en-US" sz="1600" dirty="0"/>
              <a:t> «</a:t>
            </a:r>
            <a:r>
              <a:rPr lang="ru-RU" sz="1600" dirty="0"/>
              <a:t>Об утверждении перечней, форм документов, методики оценки эффективности использования субсидии, предусмотренных Правилами предоставления и распределения субсидий из федерального бюджета бюджетам субъектов Российской Федерации на создание системы поддержки фермеров и развитие сельской кооперации, приведенными в приложении № 6 к Государственной программе развития сельского хозяйства и регулирования рынков сельскохозяйственной продукции, сырья и продовольствия, утвержденной постановлением Правительства Российской Федерации от 14 июля 2012 г. № 717, а также об установлении сроков их представления»</a:t>
            </a:r>
            <a:endParaRPr lang="en-US" sz="16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D2B4F7A-F4F6-4C42-AEDE-895C5DC42F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198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3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273ADF-0F5C-41F6-BBC0-DEFBDD618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4332288" cy="6180138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7391E5BC-186E-4D76-B8C1-DF06C61A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8" y="914400"/>
            <a:ext cx="3657600" cy="2887663"/>
          </a:xfrm>
        </p:spPr>
        <p:txBody>
          <a:bodyPr anchor="b"/>
          <a:lstStyle/>
          <a:p>
            <a:pPr algn="ctr" eaLnBrk="1" hangingPunct="1"/>
            <a:r>
              <a:rPr lang="en-US" altLang="ru-RU" sz="4100">
                <a:solidFill>
                  <a:srgbClr val="FFFFFF"/>
                </a:solidFill>
              </a:rPr>
              <a:t>Поддержка осуществляется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FD7631-2323-44D6-9C37-769BAD639EF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90625" y="3910013"/>
            <a:ext cx="25876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Объект 4">
            <a:extLst>
              <a:ext uri="{FF2B5EF4-FFF2-40B4-BE49-F238E27FC236}">
                <a16:creationId xmlns:a16="http://schemas.microsoft.com/office/drawing/2014/main" id="{335AC641-FA4B-4016-894D-5279AE4FD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787400"/>
            <a:ext cx="6553200" cy="52911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BAAAC-1EEE-4024-A2B7-46570CF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 fontScale="90000"/>
          </a:bodyPr>
          <a:lstStyle/>
          <a:p>
            <a:r>
              <a:rPr lang="ru-RU" dirty="0"/>
              <a:t>Учёт субсидий (на примере сбытовой деятельности)</a:t>
            </a:r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2E84F8-D259-4FDF-A143-AB4EDEEA13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16910"/>
          <a:ext cx="10515601" cy="397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8204">
                  <a:extLst>
                    <a:ext uri="{9D8B030D-6E8A-4147-A177-3AD203B41FA5}">
                      <a16:colId xmlns:a16="http://schemas.microsoft.com/office/drawing/2014/main" val="4233339538"/>
                    </a:ext>
                  </a:extLst>
                </a:gridCol>
                <a:gridCol w="1047817">
                  <a:extLst>
                    <a:ext uri="{9D8B030D-6E8A-4147-A177-3AD203B41FA5}">
                      <a16:colId xmlns:a16="http://schemas.microsoft.com/office/drawing/2014/main" val="2478981888"/>
                    </a:ext>
                  </a:extLst>
                </a:gridCol>
                <a:gridCol w="1039580">
                  <a:extLst>
                    <a:ext uri="{9D8B030D-6E8A-4147-A177-3AD203B41FA5}">
                      <a16:colId xmlns:a16="http://schemas.microsoft.com/office/drawing/2014/main" val="2660570246"/>
                    </a:ext>
                  </a:extLst>
                </a:gridCol>
              </a:tblGrid>
              <a:tr h="465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6215" marR="96215" marT="50032" marB="50032" anchor="ctr" horzOverflow="overflow"/>
                </a:tc>
                <a:extLst>
                  <a:ext uri="{0D108BD9-81ED-4DB2-BD59-A6C34878D82A}">
                    <a16:rowId xmlns:a16="http://schemas.microsoft.com/office/drawing/2014/main" val="2149446104"/>
                  </a:ext>
                </a:extLst>
              </a:tr>
              <a:tr h="856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Поступила продукция от членов кооператива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Начислена задолженность по оплате за продукцию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6215" marR="96215" marT="50032" marB="50032" anchor="ctr" horzOverflow="overflow"/>
                </a:tc>
                <a:extLst>
                  <a:ext uri="{0D108BD9-81ED-4DB2-BD59-A6C34878D82A}">
                    <a16:rowId xmlns:a16="http://schemas.microsoft.com/office/drawing/2014/main" val="1990078831"/>
                  </a:ext>
                </a:extLst>
              </a:tr>
              <a:tr h="790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 членами кооператива произведён расчёт за приобретённую у них продукцию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6215" marR="96215" marT="50032" marB="50032" anchor="ctr" horzOverflow="overflow"/>
                </a:tc>
                <a:extLst>
                  <a:ext uri="{0D108BD9-81ED-4DB2-BD59-A6C34878D82A}">
                    <a16:rowId xmlns:a16="http://schemas.microsoft.com/office/drawing/2014/main" val="3540284690"/>
                  </a:ext>
                </a:extLst>
              </a:tr>
              <a:tr h="465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Продукция реализована от имени кооператива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6215" marR="96215" marT="50032" marB="50032" anchor="ctr" horzOverflow="overflow"/>
                </a:tc>
                <a:extLst>
                  <a:ext uri="{0D108BD9-81ED-4DB2-BD59-A6C34878D82A}">
                    <a16:rowId xmlns:a16="http://schemas.microsoft.com/office/drawing/2014/main" val="1128133201"/>
                  </a:ext>
                </a:extLst>
              </a:tr>
              <a:tr h="465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Поступила оплата за реализованную продукцию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6215" marR="96215" marT="50032" marB="50032" anchor="ctr" horzOverflow="overflow"/>
                </a:tc>
                <a:extLst>
                  <a:ext uri="{0D108BD9-81ED-4DB2-BD59-A6C34878D82A}">
                    <a16:rowId xmlns:a16="http://schemas.microsoft.com/office/drawing/2014/main" val="2803147216"/>
                  </a:ext>
                </a:extLst>
              </a:tr>
              <a:tr h="465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Поступила субсидия из бюджета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6215" marR="96215" marT="50032" marB="50032" anchor="ctr" horzOverflow="overflow"/>
                </a:tc>
                <a:extLst>
                  <a:ext uri="{0D108BD9-81ED-4DB2-BD59-A6C34878D82A}">
                    <a16:rowId xmlns:a16="http://schemas.microsoft.com/office/drawing/2014/main" val="3595654639"/>
                  </a:ext>
                </a:extLst>
              </a:tr>
              <a:tr h="465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Средства субсидии отнесены на финансовый результат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6215" marR="96215" marT="50032" marB="500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6215" marR="96215" marT="50032" marB="50032" anchor="ctr" horzOverflow="overflow"/>
                </a:tc>
                <a:extLst>
                  <a:ext uri="{0D108BD9-81ED-4DB2-BD59-A6C34878D82A}">
                    <a16:rowId xmlns:a16="http://schemas.microsoft.com/office/drawing/2014/main" val="170107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57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AF402-47F1-4832-AD63-CF2F9F74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Гранты КФХ и </a:t>
            </a:r>
            <a:r>
              <a:rPr lang="ru-RU" sz="2800" dirty="0" err="1"/>
              <a:t>СПоК</a:t>
            </a:r>
            <a:r>
              <a:rPr lang="ru-RU" sz="2800" dirty="0"/>
              <a:t> интегрированы в «Стимулирование развития приоритетных подотраслей агропромышленного комплекса и развитие малых форм хозяйствования» (Приложение 8)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35345D6-ECDF-4C4A-BE0A-7CAB1BB19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2507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1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D42CA-C3F7-4B41-B721-92184234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Грант на развитие материально-технической базы </a:t>
            </a:r>
            <a:r>
              <a:rPr lang="ru-RU" dirty="0" err="1"/>
              <a:t>СПоК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C449D-2407-490A-AFCC-642B64B555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Грантополучатель:</a:t>
            </a:r>
          </a:p>
          <a:p>
            <a:r>
              <a:rPr lang="ru-RU" dirty="0"/>
              <a:t>сельскохозяйственный потребительский перерабатывающий и (или) сбытовой кооператив или потребительское общество (кооператив), действующие не менее 12 месяцев со дня их регистрации, осуществляющие деятельность по заготовке, хранению, подработке, переработке, сортировке, убою, первичной переработке, охлаждению, подготовке к реализации сельскохозяйственной продукции, дикорастущих пищевых ресурсов, а также продуктов переработки указанной продукции, объединяющие не менее 10 сельскохозяйственных товаропроизводителей на правах членов кооперативов (кроме ассоциированного членства), не менее 70 процентов выручки </a:t>
            </a:r>
            <a:r>
              <a:rPr lang="ru-RU" dirty="0" err="1"/>
              <a:t>СПоК</a:t>
            </a:r>
            <a:r>
              <a:rPr lang="ru-RU" dirty="0"/>
              <a:t> должно формироваться за счет осуществления перерабатывающей и (или) сбытовой деятельности указанной продукции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10BB03E-C809-4327-8EBC-1B7EBBA8F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5780"/>
            <a:ext cx="5181600" cy="3331028"/>
          </a:xfrm>
        </p:spPr>
      </p:pic>
    </p:spTree>
    <p:extLst>
      <p:ext uri="{BB962C8B-B14F-4D97-AF65-F5344CB8AC3E}">
        <p14:creationId xmlns:p14="http://schemas.microsoft.com/office/powerpoint/2010/main" val="307305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87F9F-09C1-4E73-9885-C24B4CFA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Направления расходования гранта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44B10-08BF-41A5-958E-5AD0394A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приобретение, строительство, ремонт, реконструкцию или модернизацию производственных объектов,</a:t>
            </a:r>
          </a:p>
          <a:p>
            <a:r>
              <a:rPr lang="ru-RU" dirty="0"/>
              <a:t>на приобретение и монтаж оборудования и техники для производственных объектов,</a:t>
            </a:r>
          </a:p>
          <a:p>
            <a:r>
              <a:rPr lang="ru-RU" dirty="0"/>
              <a:t>на приобретение специализированного транспорта, фургонов, прицепов, полуприцепов, вагонов, контейнеров,</a:t>
            </a:r>
          </a:p>
          <a:p>
            <a:r>
              <a:rPr lang="ru-RU" dirty="0"/>
              <a:t>на приобретение оборудования для рыбоводной инфраструктуры и аквакультуры (рыбоводства)…</a:t>
            </a:r>
          </a:p>
        </p:txBody>
      </p:sp>
    </p:spTree>
    <p:extLst>
      <p:ext uri="{BB962C8B-B14F-4D97-AF65-F5344CB8AC3E}">
        <p14:creationId xmlns:p14="http://schemas.microsoft.com/office/powerpoint/2010/main" val="3615637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98B6D-2D3A-4806-B549-DA1012E7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Обязанности по созданию рабочих мест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E3315-6B7A-4BD9-AD1A-43ED64150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одно новое постоянное рабочее место на каждые 3 млн. рублей гранта, но</a:t>
            </a:r>
          </a:p>
          <a:p>
            <a:r>
              <a:rPr lang="ru-RU" dirty="0"/>
              <a:t>не менее 1 нового постоянного рабочего места на 1 грант,</a:t>
            </a:r>
          </a:p>
          <a:p>
            <a:r>
              <a:rPr lang="ru-RU" dirty="0"/>
              <a:t>в срок, определяемый субъектом Российской Федерации, но не позднее срока использования гранта.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6EE41C-0F8F-4AB2-8ECF-5AD6315523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Новые постоянные рабочие места и работники должны быть зарегистрированы в Пенсионном фонде РФ, т.е. </a:t>
            </a:r>
            <a:r>
              <a:rPr lang="ru-RU" dirty="0">
                <a:solidFill>
                  <a:srgbClr val="FF0000"/>
                </a:solidFill>
              </a:rPr>
              <a:t>это  не самозанятые</a:t>
            </a:r>
          </a:p>
        </p:txBody>
      </p:sp>
      <p:pic>
        <p:nvPicPr>
          <p:cNvPr id="1026" name="Picture 2" descr="Сортировка овощей и фруктов / Работа в Европе">
            <a:extLst>
              <a:ext uri="{FF2B5EF4-FFF2-40B4-BE49-F238E27FC236}">
                <a16:creationId xmlns:a16="http://schemas.microsoft.com/office/drawing/2014/main" id="{7FD6C1DF-5A7B-42BB-87D0-55ACDF9B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55" y="3758310"/>
            <a:ext cx="4138246" cy="309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76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902AA-E789-4FE1-9A79-7EC8C5A9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Прочие параметры гранта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952BC-8AF5-47DE-9D23-52AB4C34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Грант не превышает 70 млн. руб., при этом составляет не более 60 процентов затрат,</a:t>
            </a:r>
          </a:p>
          <a:p>
            <a:r>
              <a:rPr lang="ru-RU" dirty="0"/>
              <a:t>Часть средств (до 20 процентов) может быть обеспечена за счёт субъекта РФ,</a:t>
            </a:r>
          </a:p>
          <a:p>
            <a:r>
              <a:rPr lang="ru-RU" dirty="0"/>
              <a:t>Срок использования – 24 месяца,</a:t>
            </a:r>
          </a:p>
          <a:p>
            <a:r>
              <a:rPr lang="ru-RU" dirty="0"/>
              <a:t>Приобретение имущества у члена, ассоциированного члена кооператива не допускается,</a:t>
            </a:r>
          </a:p>
          <a:p>
            <a:r>
              <a:rPr lang="ru-RU" dirty="0"/>
              <a:t>Имущество, приобретённое с использованием гранта, вносится в неделимый фонд,</a:t>
            </a:r>
          </a:p>
          <a:p>
            <a:r>
              <a:rPr lang="ru-RU" dirty="0" err="1"/>
              <a:t>СПоК</a:t>
            </a:r>
            <a:r>
              <a:rPr lang="ru-RU" dirty="0"/>
              <a:t> обязуется вести деятельность не менее 5 лет после получения гранта,</a:t>
            </a:r>
          </a:p>
          <a:p>
            <a:r>
              <a:rPr lang="ru-RU" dirty="0"/>
              <a:t>Повторное обращение за грантом возможно не ранее 12 месяцев после освоения предыдущего.</a:t>
            </a:r>
          </a:p>
        </p:txBody>
      </p:sp>
    </p:spTree>
    <p:extLst>
      <p:ext uri="{BB962C8B-B14F-4D97-AF65-F5344CB8AC3E}">
        <p14:creationId xmlns:p14="http://schemas.microsoft.com/office/powerpoint/2010/main" val="2688142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36EF-159D-44BE-AE61-59B95FC6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Учёт средств государственного гранта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D6452B4-D9C9-46DF-BE0F-45C97F76E0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0741" y="1425000"/>
          <a:ext cx="10515597" cy="4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6994">
                  <a:extLst>
                    <a:ext uri="{9D8B030D-6E8A-4147-A177-3AD203B41FA5}">
                      <a16:colId xmlns:a16="http://schemas.microsoft.com/office/drawing/2014/main" val="2368808183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val="410653177"/>
                    </a:ext>
                  </a:extLst>
                </a:gridCol>
                <a:gridCol w="1633022">
                  <a:extLst>
                    <a:ext uri="{9D8B030D-6E8A-4147-A177-3AD203B41FA5}">
                      <a16:colId xmlns:a16="http://schemas.microsoft.com/office/drawing/2014/main" val="1814158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40947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Создан неделимый фонд в объёме собственного финансирования (за счёт целевых взносов членов)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86.2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93266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Целевые взносы оплачены членами кооператива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51.1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74285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Поступили средства гранта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51.2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86.1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20323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Средства гранта зачислены в тот же неделимый фонд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86.1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86.2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49247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Приобретено имущество согласно плану расходов, имущество отнесено к объектам неделимого фонда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01.2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73370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Неделимый фонд, за счёт средств которого создано имущество конкретного вида, учтён в составе фондов недвижимого и особо ценного движимого имущества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86.2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971339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071C97-EBC6-4CEA-B262-743A8752EF56}"/>
              </a:ext>
            </a:extLst>
          </p:cNvPr>
          <p:cNvSpPr txBox="1"/>
          <p:nvPr/>
        </p:nvSpPr>
        <p:spPr>
          <a:xfrm>
            <a:off x="950741" y="5507141"/>
            <a:ext cx="9023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86.1 – субсчёт, предусмотренный в Рабочем плане счетов для учёта средств целевого финансирования бюджетного происхождения</a:t>
            </a:r>
          </a:p>
          <a:p>
            <a:r>
              <a:rPr lang="ru-RU" dirty="0"/>
              <a:t>86.2 – субсчёт, предусмотренный в Рабочем плане счетов для учёта одного из неделимых фондов – Фонда приобретения материальной базы</a:t>
            </a:r>
          </a:p>
        </p:txBody>
      </p:sp>
    </p:spTree>
    <p:extLst>
      <p:ext uri="{BB962C8B-B14F-4D97-AF65-F5344CB8AC3E}">
        <p14:creationId xmlns:p14="http://schemas.microsoft.com/office/powerpoint/2010/main" val="472012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6DC17-43B8-4C98-BA68-48D47A7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Государственная поддержка и бухгалтерская (финансовая) отчётность</a:t>
            </a:r>
          </a:p>
        </p:txBody>
      </p:sp>
      <p:pic>
        <p:nvPicPr>
          <p:cNvPr id="5" name="Объект 4" descr="Изображение выглядит как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5DF8EB6F-E6BC-41A4-8127-6EB4A4A71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r="2" b="8068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8155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>
            <a:extLst>
              <a:ext uri="{FF2B5EF4-FFF2-40B4-BE49-F238E27FC236}">
                <a16:creationId xmlns:a16="http://schemas.microsoft.com/office/drawing/2014/main" id="{7FE85013-642D-4848-B3D0-8B8B5A886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Отчётность кооператива перед государственными органами</a:t>
            </a:r>
          </a:p>
        </p:txBody>
      </p:sp>
      <p:sp>
        <p:nvSpPr>
          <p:cNvPr id="9219" name="Текст 4">
            <a:extLst>
              <a:ext uri="{FF2B5EF4-FFF2-40B4-BE49-F238E27FC236}">
                <a16:creationId xmlns:a16="http://schemas.microsoft.com/office/drawing/2014/main" id="{A19CF054-5488-47DA-8958-671D14676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/>
              <a:t>Общая с иными организациями</a:t>
            </a:r>
          </a:p>
        </p:txBody>
      </p:sp>
      <p:sp>
        <p:nvSpPr>
          <p:cNvPr id="9220" name="Объект 5">
            <a:extLst>
              <a:ext uri="{FF2B5EF4-FFF2-40B4-BE49-F238E27FC236}">
                <a16:creationId xmlns:a16="http://schemas.microsoft.com/office/drawing/2014/main" id="{4AD95837-01C7-45DC-9C05-046A54B459C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altLang="ru-RU"/>
              <a:t>Бухгалтерская (финансовая) – 1 раз в год,</a:t>
            </a:r>
          </a:p>
          <a:p>
            <a:r>
              <a:rPr lang="ru-RU" altLang="ru-RU"/>
              <a:t>Налоговая (в зависимости от системы налогообложения),</a:t>
            </a:r>
          </a:p>
          <a:p>
            <a:r>
              <a:rPr lang="ru-RU" altLang="ru-RU"/>
              <a:t>Отчётность во внебюджетные фонды (ФСС, ПФ)</a:t>
            </a:r>
          </a:p>
        </p:txBody>
      </p:sp>
      <p:sp>
        <p:nvSpPr>
          <p:cNvPr id="9221" name="Текст 6">
            <a:extLst>
              <a:ext uri="{FF2B5EF4-FFF2-40B4-BE49-F238E27FC236}">
                <a16:creationId xmlns:a16="http://schemas.microsoft.com/office/drawing/2014/main" id="{4BAB3131-7C2F-44AD-BAA9-CDB7471633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Специфическая</a:t>
            </a:r>
          </a:p>
        </p:txBody>
      </p:sp>
      <p:sp>
        <p:nvSpPr>
          <p:cNvPr id="9222" name="Объект 7">
            <a:extLst>
              <a:ext uri="{FF2B5EF4-FFF2-40B4-BE49-F238E27FC236}">
                <a16:creationId xmlns:a16="http://schemas.microsoft.com/office/drawing/2014/main" id="{1E829163-EA2F-4096-BEA6-7B340DCF868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altLang="ru-RU" dirty="0"/>
              <a:t>Ведомственная: 1-Спр, 6-АПК и бухгалтерская (финансовая) отчётность (ежеквартально),</a:t>
            </a:r>
            <a:r>
              <a:rPr lang="ru-RU" dirty="0"/>
              <a:t> (Нормативные документы по ссылке: </a:t>
            </a:r>
            <a:r>
              <a:rPr lang="en-US" dirty="0">
                <a:hlinkClick r:id="rId2"/>
              </a:rPr>
              <a:t>http://cspapk.ru/otchetnost/</a:t>
            </a:r>
            <a:r>
              <a:rPr lang="ru-RU" dirty="0"/>
              <a:t> )</a:t>
            </a:r>
          </a:p>
          <a:p>
            <a:endParaRPr lang="ru-RU" altLang="ru-RU" dirty="0"/>
          </a:p>
          <a:p>
            <a:r>
              <a:rPr lang="ru-RU" altLang="ru-RU" dirty="0"/>
              <a:t>Статистическая (1-кооператив, 2-кооператив или 4-кооператив)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AF402-47F1-4832-AD63-CF2F9F74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Создание системы поддержки фермеров и развитие сельской кооперации</a:t>
            </a:r>
            <a:br>
              <a:rPr lang="ru-RU" dirty="0"/>
            </a:br>
            <a:r>
              <a:rPr lang="ru-RU" dirty="0"/>
              <a:t>(Приложение 6)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35345D6-ECDF-4C4A-BE0A-7CAB1BB19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436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26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>
            <a:extLst>
              <a:ext uri="{FF2B5EF4-FFF2-40B4-BE49-F238E27FC236}">
                <a16:creationId xmlns:a16="http://schemas.microsoft.com/office/drawing/2014/main" id="{0135F6A5-CEF5-4E82-BC0D-8AF5CDD3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20162-E1C7-4052-A533-E01C3BAEE14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/>
          </a:p>
        </p:txBody>
      </p:sp>
      <p:sp>
        <p:nvSpPr>
          <p:cNvPr id="10243" name="AutoShape 2">
            <a:extLst>
              <a:ext uri="{FF2B5EF4-FFF2-40B4-BE49-F238E27FC236}">
                <a16:creationId xmlns:a16="http://schemas.microsoft.com/office/drawing/2014/main" id="{31726928-78F6-4923-8866-F87420639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452438"/>
            <a:ext cx="81915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 i="1">
                <a:solidFill>
                  <a:schemeClr val="tx1"/>
                </a:solidFill>
              </a:rPr>
              <a:t>Состав бухгалтерской (финансовой) отчетности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C154AD9-26EF-41EB-9E19-B0C65CBEE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4363" y="1743075"/>
            <a:ext cx="8494712" cy="4864100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b="1" dirty="0">
                <a:solidFill>
                  <a:srgbClr val="000000"/>
                </a:solidFill>
              </a:rPr>
              <a:t>Бухгалтерский баланс;</a:t>
            </a:r>
          </a:p>
          <a:p>
            <a:pPr marL="514350" indent="-514350">
              <a:buFontTx/>
              <a:buAutoNum type="arabicPeriod"/>
            </a:pPr>
            <a:r>
              <a:rPr lang="ru-RU" altLang="ru-RU" b="1" dirty="0">
                <a:solidFill>
                  <a:srgbClr val="000000"/>
                </a:solidFill>
              </a:rPr>
              <a:t>Приложения к балансу:</a:t>
            </a:r>
          </a:p>
          <a:p>
            <a:pPr marL="514350" indent="-514350"/>
            <a:r>
              <a:rPr lang="ru-RU" altLang="ru-RU" b="1" dirty="0">
                <a:solidFill>
                  <a:srgbClr val="000000"/>
                </a:solidFill>
              </a:rPr>
              <a:t>Отчет о финансовых результатах;</a:t>
            </a:r>
          </a:p>
          <a:p>
            <a:pPr marL="514350" indent="-514350"/>
            <a:r>
              <a:rPr lang="ru-RU" altLang="ru-RU" b="1" dirty="0">
                <a:solidFill>
                  <a:srgbClr val="000000"/>
                </a:solidFill>
              </a:rPr>
              <a:t>Отчет о целевом использовании полученных средств;</a:t>
            </a:r>
          </a:p>
          <a:p>
            <a:pPr marL="514350" indent="-514350"/>
            <a:r>
              <a:rPr lang="ru-RU" altLang="ru-RU" b="1" dirty="0">
                <a:solidFill>
                  <a:srgbClr val="000000"/>
                </a:solidFill>
              </a:rPr>
              <a:t>Прочие приложения.</a:t>
            </a:r>
          </a:p>
          <a:p>
            <a:pPr marL="514350" indent="-514350">
              <a:buNone/>
            </a:pPr>
            <a:r>
              <a:rPr lang="ru-RU" altLang="ru-RU" b="1" i="1" dirty="0">
                <a:solidFill>
                  <a:srgbClr val="000000"/>
                </a:solidFill>
              </a:rPr>
              <a:t>3. Ревизионное заключение</a:t>
            </a:r>
          </a:p>
          <a:p>
            <a:pPr marL="514350" indent="-514350"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4. Годовой отчет и бухгалтерская (финансовая) отчётность подлежат утверждению общим собранием членов кооператива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5E97FFE-A417-49C8-BDEC-6D94588D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Отражение грантов в бухгалтерской (финансовой) отчётности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2E25D7-53A8-41F5-9153-3A0F1B26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Бухгалтерский баланс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D84C9D-27C5-4D4C-9C24-12D43C33E7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Неиспользованные целевые средства </a:t>
            </a:r>
            <a:r>
              <a:rPr lang="ru-RU" u="sng" dirty="0"/>
              <a:t>подлежат отражению </a:t>
            </a:r>
            <a:r>
              <a:rPr lang="ru-RU" dirty="0"/>
              <a:t>по коду 1350 «Целевые средства» Бухгалтерского баланса, а после того, как имущество будет приобретено, данные средства данного фонда подлежат отражению по коду 1360 «Фонд недвижимого и особо ценного имущества» Бухгалтерского баланса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9DAAC65-79EC-40DD-A35E-FF0735DCE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Отчёт о финансовых результатах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79B71F4-5B4C-4CF2-8610-214940BA66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Гранты на формирование материально-технической базы (как средства целевого финансирования) в составе доходов не учитываются и не влияют на формирование финансового результата, соответственно, </a:t>
            </a:r>
            <a:r>
              <a:rPr lang="ru-RU" u="sng" dirty="0"/>
              <a:t>не отражаются </a:t>
            </a:r>
            <a:r>
              <a:rPr lang="ru-RU" dirty="0"/>
              <a:t>по коду 2340 «Прочие доходы» в Отчёте о финансовых результатах.</a:t>
            </a:r>
          </a:p>
        </p:txBody>
      </p:sp>
    </p:spTree>
    <p:extLst>
      <p:ext uri="{BB962C8B-B14F-4D97-AF65-F5344CB8AC3E}">
        <p14:creationId xmlns:p14="http://schemas.microsoft.com/office/powerpoint/2010/main" val="899244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A9B75-FA12-4BD7-9847-0601BBEF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Проблема заполнения </a:t>
            </a:r>
            <a:r>
              <a:rPr lang="en-US" dirty="0"/>
              <a:t>III </a:t>
            </a:r>
            <a:r>
              <a:rPr lang="ru-RU" dirty="0"/>
              <a:t>раздела Бухгалтерского баланса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DA1E04-3AB5-4500-82B3-7019F9F0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«Для коммерческих организаций»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1C805ED-2979-4869-A3EF-BF1C0E16772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3127375"/>
          <a:ext cx="493712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821">
                  <a:extLst>
                    <a:ext uri="{9D8B030D-6E8A-4147-A177-3AD203B41FA5}">
                      <a16:colId xmlns:a16="http://schemas.microsoft.com/office/drawing/2014/main" val="1799380944"/>
                    </a:ext>
                  </a:extLst>
                </a:gridCol>
                <a:gridCol w="1078303">
                  <a:extLst>
                    <a:ext uri="{9D8B030D-6E8A-4147-A177-3AD203B41FA5}">
                      <a16:colId xmlns:a16="http://schemas.microsoft.com/office/drawing/2014/main" val="4191245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7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Уставный капитал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02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Собственные акции, выкупленные у акционеров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7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Переоценка внеоборотных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6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Добавочный капитал (без переоценки)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9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Резервный капитал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4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Нераспределенная прибыль (непокрытый убыток)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91290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4D1524C5-E5FF-481C-8C4B-8CE7AFABB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«Для некоммерческих организаций»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1B05CE03-A9D9-417E-89BC-C87A2ABCEB5B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419850" y="3127375"/>
          <a:ext cx="49371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039">
                  <a:extLst>
                    <a:ext uri="{9D8B030D-6E8A-4147-A177-3AD203B41FA5}">
                      <a16:colId xmlns:a16="http://schemas.microsoft.com/office/drawing/2014/main" val="3227696775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685542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9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Паевой фонд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4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Целевой капитал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9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Целевые средства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Фонд недвижимого и особо ценного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1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Резервный и иные целевые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5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76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43421C5-4BF1-4B87-B4A6-687FF0EC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63422"/>
            <a:ext cx="7268147" cy="1754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Отражение субсидий в бухгалтерской (финансовой) отчётности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42599E0-8C04-4647-AE43-6C395C725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5384878"/>
            <a:ext cx="7315200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cap="all"/>
              <a:t>Субсидии отражаются по коду 2340 «Прочие доходы» в Отчёте о финансовых результатах</a:t>
            </a:r>
          </a:p>
        </p:txBody>
      </p:sp>
      <p:pic>
        <p:nvPicPr>
          <p:cNvPr id="12" name="Объект 11" descr="Изображение выглядит как внутренний, сидит, стол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258F9D6C-B515-4761-A7C7-A18E7D5C1E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54" y="571811"/>
            <a:ext cx="4091591" cy="27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01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981767-ECA0-4373-9666-1F28C100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3789363"/>
            <a:ext cx="7772400" cy="19796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НАЛОГООБЛОЖЕНИЕ ГОСУДАРСТВЕННОЙ ПОДДЕРЖКИ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C79F98-28C7-4356-9A71-BB10E88F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9" y="381000"/>
            <a:ext cx="20955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>
            <a:extLst>
              <a:ext uri="{FF2B5EF4-FFF2-40B4-BE49-F238E27FC236}">
                <a16:creationId xmlns:a16="http://schemas.microsoft.com/office/drawing/2014/main" id="{89F0ABB0-9AD2-4F34-9A83-DA63EE71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Налогообложение грантов</a:t>
            </a:r>
          </a:p>
        </p:txBody>
      </p:sp>
      <p:sp>
        <p:nvSpPr>
          <p:cNvPr id="16387" name="Объект 4">
            <a:extLst>
              <a:ext uri="{FF2B5EF4-FFF2-40B4-BE49-F238E27FC236}">
                <a16:creationId xmlns:a16="http://schemas.microsoft.com/office/drawing/2014/main" id="{E49349A4-2C01-48AC-820D-4EB9D9D9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/>
              <a:t>«При определении налоговой базы также не учитываются целевые поступления (за исключением целевых поступлений в виде подакцизных товаров). К ним относятся целевые поступления на содержание некоммерческих организаций и ведение ими уставной деятельности, поступившие безвозмездно на основании решений органов государственной власти» (НК РФ, ст. 251, ч.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i="1" dirty="0"/>
              <a:t>Важно: прецедентное Постановление по делу № 17АП-20144/2018 (17 Арбитражный апелляционный суд)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u="sng" dirty="0">
                <a:solidFill>
                  <a:srgbClr val="FF0000"/>
                </a:solidFill>
              </a:rPr>
              <a:t>Неправильно ссылаться на норму ч. 1 ст. 251 НК РФ – речь в ней идёт о других грантах, под признаки которых не подпадают гранты, предоставляемые сельскохозяйственным потребительским кооперативам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>
            <a:extLst>
              <a:ext uri="{FF2B5EF4-FFF2-40B4-BE49-F238E27FC236}">
                <a16:creationId xmlns:a16="http://schemas.microsoft.com/office/drawing/2014/main" id="{96E4149C-D529-427E-9788-70835AA2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Налогообложение субсидий</a:t>
            </a:r>
          </a:p>
        </p:txBody>
      </p:sp>
      <p:sp>
        <p:nvSpPr>
          <p:cNvPr id="17411" name="Текст 1">
            <a:extLst>
              <a:ext uri="{FF2B5EF4-FFF2-40B4-BE49-F238E27FC236}">
                <a16:creationId xmlns:a16="http://schemas.microsoft.com/office/drawing/2014/main" id="{39BD6080-8D37-477D-AF43-5369803DE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z="2000"/>
              <a:t>На возмещение текущих расходов</a:t>
            </a:r>
          </a:p>
        </p:txBody>
      </p:sp>
      <p:sp>
        <p:nvSpPr>
          <p:cNvPr id="17412" name="Объект 2">
            <a:extLst>
              <a:ext uri="{FF2B5EF4-FFF2-40B4-BE49-F238E27FC236}">
                <a16:creationId xmlns:a16="http://schemas.microsoft.com/office/drawing/2014/main" id="{78CB28A8-A06C-4D1F-9C46-D06074417A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dirty="0"/>
              <a:t>Включаются в состав внереализационных доходов  (НК РФ ст. 271 п. 4.1)</a:t>
            </a:r>
          </a:p>
        </p:txBody>
      </p:sp>
      <p:sp>
        <p:nvSpPr>
          <p:cNvPr id="17413" name="Текст 5">
            <a:extLst>
              <a:ext uri="{FF2B5EF4-FFF2-40B4-BE49-F238E27FC236}">
                <a16:creationId xmlns:a16="http://schemas.microsoft.com/office/drawing/2014/main" id="{C0F10D29-00A9-4012-A4EF-85C4F8994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sz="2000"/>
              <a:t>На возмещение стоимости основных средств</a:t>
            </a:r>
          </a:p>
        </p:txBody>
      </p:sp>
      <p:sp>
        <p:nvSpPr>
          <p:cNvPr id="17414" name="Объект 6">
            <a:extLst>
              <a:ext uri="{FF2B5EF4-FFF2-40B4-BE49-F238E27FC236}">
                <a16:creationId xmlns:a16="http://schemas.microsoft.com/office/drawing/2014/main" id="{8EF7EEC9-BA80-43E2-953E-90C404D269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dirty="0"/>
              <a:t>При общей системе налогообложения: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dirty="0"/>
              <a:t>«субсидии… признаются в составе внереализационных доходов по мере признания расходов, фактически осуществленных за счет этих средств» (НК РФ ст. 271 п. 4.1) – т.е. в размере начисленной амортизации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B17DEE-1EBD-46B5-BCAD-C126AA34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5" y="643467"/>
            <a:ext cx="3964008" cy="18005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/>
              <a:t>Что такое «по мере признания расходов»?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3C6BA15-8E5F-42EB-8694-53AC24DC9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824" y="2623381"/>
            <a:ext cx="3964007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Расход – амортизация (возможна в СПоК для налоговых целей, т.к. имущество задействовано в коммерческой деятельности – НК РФ, ст. 256),</a:t>
            </a:r>
          </a:p>
          <a:p>
            <a:r>
              <a:rPr lang="en-US" sz="2000"/>
              <a:t>Амортизационные группы установлены Налоговым Кодексом (ст. 258)</a:t>
            </a:r>
          </a:p>
        </p:txBody>
      </p:sp>
      <p:pic>
        <p:nvPicPr>
          <p:cNvPr id="11" name="Объект 10" descr="Изображение выглядит как маленький, стол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4E18AA39-9250-4219-A687-0CD29B00AD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1992965"/>
            <a:ext cx="3848322" cy="28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80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E4F57B-EE42-4CDE-8019-81BB82B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Особенности получения субсидий (в т.ч. грантов)  кооперативами – плательщиками НДС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339EBC7-6170-4A0C-BE3A-48968940B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Субсидия рассчитана от суммы затрат с НДС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A9C5778-ADB2-4CE6-843E-2EA6261E5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НДС, оплаченный поставщику за счёт средств субсидии, к вычету не принимается (норма ч. 2.1. ст. 170 НК РФ)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04EECFD-2439-4297-82B0-7BB97F9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Субсидия рассчитана от суммы затрат без НДС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33278DC-2666-4EF8-A25D-4982483C59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Расчёт субсидий производится от суммы затрат без НДС,</a:t>
            </a:r>
          </a:p>
          <a:p>
            <a:r>
              <a:rPr lang="ru-RU" dirty="0"/>
              <a:t>Весь уплаченный поставщикам НДС кооператив ставит к вычету</a:t>
            </a:r>
          </a:p>
        </p:txBody>
      </p:sp>
    </p:spTree>
    <p:extLst>
      <p:ext uri="{BB962C8B-B14F-4D97-AF65-F5344CB8AC3E}">
        <p14:creationId xmlns:p14="http://schemas.microsoft.com/office/powerpoint/2010/main" val="3233246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4513CA-CBC8-4357-80EB-0EE52015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№ 1 (кооператив и поставщик оборудования – плательщики НДС!)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E6E3C9C-5970-43D6-BB54-72E1547BB4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течение квартала реализация кооператива составила 2200 тыс. руб. (в т.ч. 200 тыс. руб. НДС),</a:t>
            </a:r>
          </a:p>
          <a:p>
            <a:r>
              <a:rPr lang="ru-RU" dirty="0"/>
              <a:t>На средства гранта приобретён трактор стоимостью 1200 тыс. руб. (в т.ч. 200 тыс. руб. НДС),</a:t>
            </a:r>
          </a:p>
          <a:p>
            <a:r>
              <a:rPr lang="ru-RU" dirty="0">
                <a:solidFill>
                  <a:srgbClr val="00B050"/>
                </a:solidFill>
              </a:rPr>
              <a:t>Из бюджета получена субсидия 50 % (от стоимости с учётом НДС): 1200 * 50% = 600 тыс. руб.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DC8E7BE-3BDF-41C8-9D9B-65E8A10461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 счёт бюджетной субсидии кооперативу возмещено 100 тыс. руб. расходов на уплату НДС поставщику трактора,</a:t>
            </a:r>
          </a:p>
          <a:p>
            <a:r>
              <a:rPr lang="ru-RU" dirty="0"/>
              <a:t>Следовательно, из 200 тыс. руб. НДС в цене трактора к вычету принимаются только 200 – 100 = 100 тыс. руб.,</a:t>
            </a:r>
          </a:p>
          <a:p>
            <a:r>
              <a:rPr lang="ru-RU" dirty="0"/>
              <a:t>НДС к перечислению в бюджет: 200 – 100 = 100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7865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C7BA20D-F981-4403-8179-DE0873AB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13" y="365125"/>
            <a:ext cx="7189787" cy="1325563"/>
          </a:xfrm>
        </p:spPr>
        <p:txBody>
          <a:bodyPr/>
          <a:lstStyle/>
          <a:p>
            <a:pPr algn="r" eaLnBrk="1" hangingPunct="1"/>
            <a:r>
              <a:rPr lang="ru-RU" altLang="ru-RU"/>
              <a:t>«Агростартап - А» - проект создания и развития КФХ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8BB0-F878-4571-9726-9D54555F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Может заявляться КФХ (или ИП), зарегистрированным в текущем году или гражданином РФ с обязательством зарегистрировать КФХ (или ИП) в течение 30 дней после победы на конкурсе</a:t>
            </a:r>
            <a:r>
              <a:rPr lang="ru-RU" dirty="0"/>
              <a:t>;</a:t>
            </a:r>
          </a:p>
          <a:p>
            <a:pPr>
              <a:defRPr/>
            </a:pPr>
            <a:r>
              <a:rPr lang="ru-RU" dirty="0"/>
              <a:t>Средства гранта расходуются на развитие КФХ (или ИП) по направлениям, не возмещаемым в рамках иных направлений государственной поддержки  (Установлено Приказом МСХ РФ № 128 от 12.04.2021 г.);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Условия предоставления гранта и направления расходования устанавливаются МСХ РФ;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Срок использования – 18 </a:t>
            </a:r>
            <a:r>
              <a:rPr lang="ru-RU" sz="2800" dirty="0"/>
              <a:t>месяцев (в случае наступления обстоятельств непреодолимой силы может быть продлён на срок не более 6 месяцев)</a:t>
            </a:r>
            <a:r>
              <a:rPr lang="ru-RU" dirty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Максимальный размер гранта – 3 млн. руб. (при специализации на разведении КРС мясного или молочного направления – 5 млн. руб.), максимальная доля гранта в составе затрат – 90 %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54513CA-CBC8-4357-80EB-0EE52015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№ 2 (кооператив и поставщик оборудования – плательщики НДС!)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E6E3C9C-5970-43D6-BB54-72E1547BB4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течение квартала реализация кооператива составила 2200 тыс. руб. (в т.ч. 200 тыс. руб. НДС),</a:t>
            </a:r>
          </a:p>
          <a:p>
            <a:r>
              <a:rPr lang="ru-RU" dirty="0"/>
              <a:t>На средства гранта приобретён трактор стоимостью 1200 тыс. руб. (в т.ч. 200 тыс. руб. НДС),</a:t>
            </a:r>
          </a:p>
          <a:p>
            <a:r>
              <a:rPr lang="ru-RU" dirty="0">
                <a:solidFill>
                  <a:srgbClr val="0070C0"/>
                </a:solidFill>
              </a:rPr>
              <a:t>Из бюджета получена субсидия 50 % (от стоимости без учёта НДС): 1000 * 50% = 500 тыс. руб.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DC8E7BE-3BDF-41C8-9D9B-65E8A10461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 счёт бюджетной субсидии кооперативу не возмещено расходов на уплату НДС поставщику трактора,</a:t>
            </a:r>
          </a:p>
          <a:p>
            <a:r>
              <a:rPr lang="ru-RU" dirty="0"/>
              <a:t>Следовательно, 200 тыс. руб. НДС в цене трактора к вычету принимаются в полном объёме,</a:t>
            </a:r>
          </a:p>
          <a:p>
            <a:r>
              <a:rPr lang="ru-RU" dirty="0"/>
              <a:t>НДС к перечислению в бюджет: 200 – 200 = 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98954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6">
            <a:extLst>
              <a:ext uri="{FF2B5EF4-FFF2-40B4-BE49-F238E27FC236}">
                <a16:creationId xmlns:a16="http://schemas.microsoft.com/office/drawing/2014/main" id="{8F4F81C9-3BC6-491E-ACF2-D935A01A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Личные подсобные хозяйства не платят и налоги с государственной поддержки</a:t>
            </a:r>
            <a:r>
              <a:rPr lang="en-US" altLang="ru-RU" dirty="0"/>
              <a:t> </a:t>
            </a:r>
            <a:r>
              <a:rPr lang="ru-RU" altLang="ru-RU" dirty="0"/>
              <a:t>(Налоговый Кодекс РФ, ст. 217, </a:t>
            </a:r>
            <a:r>
              <a:rPr lang="ru-RU" altLang="ru-RU" dirty="0" err="1"/>
              <a:t>пп</a:t>
            </a:r>
            <a:r>
              <a:rPr lang="ru-RU" altLang="ru-RU" dirty="0"/>
              <a:t>. 13.1)</a:t>
            </a:r>
          </a:p>
        </p:txBody>
      </p:sp>
      <p:sp>
        <p:nvSpPr>
          <p:cNvPr id="18435" name="Объект 7">
            <a:extLst>
              <a:ext uri="{FF2B5EF4-FFF2-40B4-BE49-F238E27FC236}">
                <a16:creationId xmlns:a16="http://schemas.microsoft.com/office/drawing/2014/main" id="{2ADC2A93-B17C-49FF-BBFC-2897E1A8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625"/>
            <a:ext cx="10515600" cy="4163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300" dirty="0"/>
              <a:t>Не подлежат налогообложению (освобождаются от налогообложения) следующие виды доходов физических лиц: 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300" dirty="0"/>
              <a:t>13.1) средства, полученные налогоплательщиком из бюджетов бюджетной системы Российской Федерации, при целевом использовании их на развитие личного подсобного хозяйства: приобретение семян и посадочного материала, кормов, горючего, минеральных удобрений, средств защиты растений, молодняка скота и племенных животных, птицы, пчел и рыбы, закладку многолетних насаждений и виноградников и уход за ними, содержание сельскохозяйственных животных (включая искусственное осеменение и ветеринарию, обработку животных, птицы и помещений для их содержания), покупку оборудования для строительства теплиц, хранения и переработки продукции, сельскохозяйственной техники, запасных частей и ремонтных материалов, страхование рисков утраты (гибели) или частичной утраты сельскохозяйственной продукции.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300" dirty="0"/>
              <a:t>Доходы, указанные в абзаце первом настоящего пункта, освобождаются от налогообложения при одновременном соблюдении следующих условий:</a:t>
            </a:r>
          </a:p>
          <a:p>
            <a:pPr>
              <a:lnSpc>
                <a:spcPct val="90000"/>
              </a:lnSpc>
            </a:pPr>
            <a:r>
              <a:rPr lang="ru-RU" altLang="ru-RU" sz="1300" dirty="0"/>
              <a:t>если общая площадь земельного участка (участков), который (которые) находится (одновременно находятся) на праве собственности и (или) ином праве физических лиц, не превышает максимального размера, установленного в соответствии с пунктом 5 статьи 4 Федерального закона от 7 июля 2003 года № 112-ФЗ "О личном подсобном хозяйстве";</a:t>
            </a:r>
          </a:p>
          <a:p>
            <a:pPr>
              <a:lnSpc>
                <a:spcPct val="90000"/>
              </a:lnSpc>
            </a:pPr>
            <a:r>
              <a:rPr lang="ru-RU" altLang="ru-RU" sz="1300" dirty="0"/>
              <a:t>если ведение налогоплательщиком личного подсобного хозяйства на указанных участках осуществляется без привлечения в соответствии с трудовым законодательством наемных работников.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300" dirty="0"/>
              <a:t>Для освобождения от налогообложения доходов, указанных в абзаце первом настоящего пункта, налогоплательщик представляет документ, выданный соответствующим органом местного самоуправления с указанием сведений о размере общей площади земельного участка (участков).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300" dirty="0"/>
              <a:t>В случае нецелевого использования средств, полученных из бюджетов бюджетной системы Российской Федерации, суммы денежных средств, использованных не по целевому назначению, учитываются при определении налоговой базы в том налоговом периоде, в котором они были получены.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300" dirty="0"/>
              <a:t>Для целей настоящего пункта установленное пунктом 5 статьи 4 Федерального закона от 7 июля 2003 года № 112-ФЗ "О личном подсобном хозяйстве" ограничение максимального размера общей площади земельного участка (участков) применяется в 2011 году, если иной размер указанной площади не установлен законом субъекта Российской Федерации;</a:t>
            </a:r>
          </a:p>
        </p:txBody>
      </p:sp>
    </p:spTree>
    <p:extLst>
      <p:ext uri="{BB962C8B-B14F-4D97-AF65-F5344CB8AC3E}">
        <p14:creationId xmlns:p14="http://schemas.microsoft.com/office/powerpoint/2010/main" val="263666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19F3D71-838A-41C3-B23A-99F57799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88" y="365125"/>
            <a:ext cx="8723312" cy="1325563"/>
          </a:xfrm>
        </p:spPr>
        <p:txBody>
          <a:bodyPr/>
          <a:lstStyle/>
          <a:p>
            <a:pPr algn="r" eaLnBrk="1" hangingPunct="1"/>
            <a:r>
              <a:rPr lang="ru-RU" altLang="ru-RU"/>
              <a:t>«Агростартап - Б» - проект создания и развития КФХ – </a:t>
            </a:r>
            <a:r>
              <a:rPr lang="ru-RU" altLang="ru-RU">
                <a:solidFill>
                  <a:srgbClr val="00B050"/>
                </a:solidFill>
              </a:rPr>
              <a:t>члена СПоК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9F84-A68C-4DE6-B6DE-BC2E3096E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ru-RU" sz="3200" dirty="0"/>
              <a:t>Может заявляться КФХ (или ИП), зарегистрированным в текущем году или гражданином РФ с обязательством зарегистрировать КФХ (или ИП) в течение 30 дней после победы на конкурсе;</a:t>
            </a:r>
          </a:p>
          <a:p>
            <a:pPr>
              <a:defRPr/>
            </a:pPr>
            <a:r>
              <a:rPr lang="ru-RU" sz="3200" dirty="0"/>
              <a:t>Средства гранта расходуются на развитие КФХ (или ИП) по направлениям, не возмещаемым в рамках иных направлений государственной поддержки (Установлено Приказом МСХ РФ № 128 от 12.04.2021 г.);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Условия предоставления гранта и направления расходования устанавливаются МСХ РФ;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Срок использования – 18 месяцев (в случае наступления обстоятельств непреодолимой силы может быть продлён на срок не более 6 месяцев);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pPr>
              <a:defRPr/>
            </a:pPr>
            <a:r>
              <a:rPr lang="ru-RU" sz="3200" dirty="0">
                <a:solidFill>
                  <a:srgbClr val="00B050"/>
                </a:solidFill>
              </a:rPr>
              <a:t>Максимальный размер гранта – 4 млн. руб. (при специализации на разведении КРС мясного или молочного направления – 6 млн. руб.), максимальная доля гранта в составе затрат – 90 %;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B050"/>
                </a:solidFill>
              </a:rPr>
              <a:t>Вложение в неделимый фонд </a:t>
            </a:r>
            <a:r>
              <a:rPr lang="ru-RU" sz="3200" dirty="0" err="1">
                <a:solidFill>
                  <a:srgbClr val="00B050"/>
                </a:solidFill>
              </a:rPr>
              <a:t>СПоК</a:t>
            </a:r>
            <a:r>
              <a:rPr lang="ru-RU" sz="3200" dirty="0">
                <a:solidFill>
                  <a:srgbClr val="00B050"/>
                </a:solidFill>
              </a:rPr>
              <a:t> – от 25 до 50 процентов средств гранта.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F377A-79B2-4669-AE9B-115DE93D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меры поддержки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49A59A-7306-4F27-9E7B-73E5F2DEE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9615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42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5F97F8C-3290-4740-8028-BCFC4AB1E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1778" b="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1CE6B0C8-9903-4CC2-83FC-3493896E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 sz="4000" dirty="0" err="1">
                <a:solidFill>
                  <a:srgbClr val="000000"/>
                </a:solidFill>
              </a:rPr>
              <a:t>Пример</a:t>
            </a:r>
            <a:r>
              <a:rPr lang="ru-RU" altLang="ru-RU" sz="4000" dirty="0">
                <a:solidFill>
                  <a:srgbClr val="000000"/>
                </a:solidFill>
              </a:rPr>
              <a:t> 1</a:t>
            </a:r>
            <a:endParaRPr lang="en-US" altLang="ru-RU" sz="4000" dirty="0">
              <a:solidFill>
                <a:srgbClr val="000000"/>
              </a:solidFill>
            </a:endParaRP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10B4E42F-6495-47D8-920E-47208E492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3771" y="4551037"/>
            <a:ext cx="8868229" cy="23069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 sz="2400" dirty="0" err="1">
                <a:solidFill>
                  <a:srgbClr val="000000"/>
                </a:solidFill>
              </a:rPr>
              <a:t>Гранты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запрашивают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будущие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фермеры</a:t>
            </a:r>
            <a:r>
              <a:rPr lang="en-US" altLang="ru-RU" sz="2400" dirty="0">
                <a:solidFill>
                  <a:srgbClr val="000000"/>
                </a:solidFill>
              </a:rPr>
              <a:t> – </a:t>
            </a:r>
            <a:r>
              <a:rPr lang="en-US" altLang="ru-RU" sz="2400" dirty="0" err="1">
                <a:solidFill>
                  <a:srgbClr val="000000"/>
                </a:solidFill>
              </a:rPr>
              <a:t>овощеводы</a:t>
            </a:r>
            <a:r>
              <a:rPr lang="en-US" altLang="ru-RU" sz="2400" dirty="0">
                <a:solidFill>
                  <a:srgbClr val="000000"/>
                </a:solidFill>
              </a:rPr>
              <a:t>,</a:t>
            </a:r>
          </a:p>
          <a:p>
            <a:pPr eaLnBrk="1" hangingPunct="1"/>
            <a:r>
              <a:rPr lang="en-US" altLang="ru-RU" sz="2400" dirty="0">
                <a:solidFill>
                  <a:srgbClr val="000000"/>
                </a:solidFill>
              </a:rPr>
              <a:t>«</a:t>
            </a:r>
            <a:r>
              <a:rPr lang="en-US" altLang="ru-RU" sz="2400" dirty="0" err="1">
                <a:solidFill>
                  <a:srgbClr val="000000"/>
                </a:solidFill>
              </a:rPr>
              <a:t>Собственная</a:t>
            </a:r>
            <a:r>
              <a:rPr lang="en-US" altLang="ru-RU" sz="2400" dirty="0">
                <a:solidFill>
                  <a:srgbClr val="000000"/>
                </a:solidFill>
              </a:rPr>
              <a:t>» </a:t>
            </a:r>
            <a:r>
              <a:rPr lang="en-US" altLang="ru-RU" sz="2400" dirty="0" err="1">
                <a:solidFill>
                  <a:srgbClr val="000000"/>
                </a:solidFill>
              </a:rPr>
              <a:t>часть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гранта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используется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на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покупку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земли</a:t>
            </a:r>
            <a:r>
              <a:rPr lang="en-US" altLang="ru-RU" sz="2400" dirty="0">
                <a:solidFill>
                  <a:srgbClr val="000000"/>
                </a:solidFill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</a:rPr>
              <a:t>сельхозтехники</a:t>
            </a:r>
            <a:endParaRPr lang="en-US" altLang="ru-RU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ru-RU" sz="2400" dirty="0" err="1">
                <a:solidFill>
                  <a:srgbClr val="000000"/>
                </a:solidFill>
              </a:rPr>
              <a:t>Часть</a:t>
            </a:r>
            <a:r>
              <a:rPr lang="en-US" altLang="ru-RU" sz="2400" dirty="0">
                <a:solidFill>
                  <a:srgbClr val="000000"/>
                </a:solidFill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</a:rPr>
              <a:t>вносимая</a:t>
            </a:r>
            <a:r>
              <a:rPr lang="en-US" altLang="ru-RU" sz="2400" dirty="0">
                <a:solidFill>
                  <a:srgbClr val="000000"/>
                </a:solidFill>
              </a:rPr>
              <a:t> в </a:t>
            </a:r>
            <a:r>
              <a:rPr lang="en-US" altLang="ru-RU" sz="2400" dirty="0" err="1">
                <a:solidFill>
                  <a:srgbClr val="000000"/>
                </a:solidFill>
              </a:rPr>
              <a:t>неделимый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фонд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кооператива</a:t>
            </a:r>
            <a:r>
              <a:rPr lang="en-US" altLang="ru-RU" sz="2400" dirty="0">
                <a:solidFill>
                  <a:srgbClr val="000000"/>
                </a:solidFill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</a:rPr>
              <a:t>используется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на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покупку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оборудования для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овощехранилища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трава, внешний, небо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4E7390F7-C752-45C3-BD9F-043025291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980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18397DF2-0B6E-4C80-9174-E417D6D6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ru-RU" sz="3600"/>
              <a:t>Пример 2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7414B205-D3EF-41BB-B981-C4DBE6916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1800"/>
              <a:t>Гранты запрашивают будущие фермеры – животноводы,</a:t>
            </a:r>
          </a:p>
          <a:p>
            <a:r>
              <a:rPr lang="en-US" altLang="ru-RU" sz="1800"/>
              <a:t>«Собственная» часть гранта используется на покупку земли, молодняка сельскохозяйственных животных</a:t>
            </a:r>
          </a:p>
          <a:p>
            <a:r>
              <a:rPr lang="en-US" altLang="ru-RU" sz="1800"/>
              <a:t>Часть, вносимая в неделимый фонд кооператива, используется на покупку техники для заготовки кормов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9144EF4-B75C-47C2-AAB9-C02E4D53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3600" dirty="0"/>
              <a:t>За счёт неделимого фонда приобретается оборудование для овощехранилища стоимостью 10 млн. руб.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4F8B4A0-79F7-462F-83F9-8D9EBE5210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Участник </a:t>
                      </a:r>
                      <a:r>
                        <a:rPr lang="ru-RU" sz="1800" dirty="0" err="1"/>
                        <a:t>СПоК</a:t>
                      </a:r>
                      <a:endParaRPr lang="ru-RU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Доля участия в деятельности </a:t>
                      </a:r>
                      <a:r>
                        <a:rPr lang="ru-RU" sz="1800" dirty="0" err="1"/>
                        <a:t>СПоК</a:t>
                      </a:r>
                      <a:endParaRPr lang="ru-RU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Начислен взнос в неделимый фонд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т.ч. за счёт гранта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т.ч. за счёт собственных средств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КФХ-1 («</a:t>
                      </a:r>
                      <a:r>
                        <a:rPr lang="ru-RU" sz="1800" dirty="0" err="1"/>
                        <a:t>Агростартап</a:t>
                      </a:r>
                      <a:r>
                        <a:rPr lang="ru-RU" sz="1800" dirty="0"/>
                        <a:t>»)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КФХ-2 («</a:t>
                      </a:r>
                      <a:r>
                        <a:rPr lang="ru-RU" sz="1800" dirty="0" err="1"/>
                        <a:t>Агростартап</a:t>
                      </a:r>
                      <a:r>
                        <a:rPr lang="ru-RU" sz="1800" dirty="0"/>
                        <a:t>»)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0,2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КФХ-3 («</a:t>
                      </a:r>
                      <a:r>
                        <a:rPr lang="ru-RU" sz="1800" dirty="0" err="1"/>
                        <a:t>Агростартап</a:t>
                      </a:r>
                      <a:r>
                        <a:rPr lang="ru-RU" sz="1800" dirty="0"/>
                        <a:t>»)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ВСЕГО: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10,0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3104</Words>
  <Application>Microsoft Office PowerPoint</Application>
  <PresentationFormat>Широкоэкранный</PresentationFormat>
  <Paragraphs>336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Тема Office</vt:lpstr>
      <vt:lpstr>Государственная поддержка создания и деятельности сельскохозяйственных потребительских кооперативов в 2021 г.</vt:lpstr>
      <vt:lpstr>Актуальная нормативная база</vt:lpstr>
      <vt:lpstr>Создание системы поддержки фермеров и развитие сельской кооперации (Приложение 6)</vt:lpstr>
      <vt:lpstr>«Агростартап - А» - проект создания и развития КФХ</vt:lpstr>
      <vt:lpstr>«Агростартап - Б» - проект создания и развития КФХ – члена СПоК</vt:lpstr>
      <vt:lpstr>Реализация меры поддержки</vt:lpstr>
      <vt:lpstr>Пример 1</vt:lpstr>
      <vt:lpstr>Пример 2</vt:lpstr>
      <vt:lpstr>За счёт неделимого фонда приобретается оборудование для овощехранилища стоимостью 10 млн. руб.</vt:lpstr>
      <vt:lpstr>Частичное возмещение затрат СПоК</vt:lpstr>
      <vt:lpstr>Передача (реализация) СПоК имущества членам кооператива</vt:lpstr>
      <vt:lpstr>Реализация меры поддержки</vt:lpstr>
      <vt:lpstr>Этапы реализации мероприятия</vt:lpstr>
      <vt:lpstr>Учёт субсидий (на примере снабженческой деятельности)</vt:lpstr>
      <vt:lpstr>Возмещение затрат СПоК на приобретение сельскохозяйственной техники, перерабатывающего оборудования и мобильных торговых объектов</vt:lpstr>
      <vt:lpstr>Реализация меры поддержки</vt:lpstr>
      <vt:lpstr>Учёт субсидий (на примере приобретения техники для совместного использования)</vt:lpstr>
      <vt:lpstr>Возмещение затрат СПоК на закупку продукции у их членов</vt:lpstr>
      <vt:lpstr>Меры поддержки нет</vt:lpstr>
      <vt:lpstr>Поддержка осуществляется</vt:lpstr>
      <vt:lpstr>Учёт субсидий (на примере сбытовой деятельности)</vt:lpstr>
      <vt:lpstr>Гранты КФХ и СПоК интегрированы в «Стимулирование развития приоритетных подотраслей агропромышленного комплекса и развитие малых форм хозяйствования» (Приложение 8)</vt:lpstr>
      <vt:lpstr>Грант на развитие материально-технической базы СПоК</vt:lpstr>
      <vt:lpstr>Направления расходования гранта</vt:lpstr>
      <vt:lpstr>Обязанности по созданию рабочих мест</vt:lpstr>
      <vt:lpstr>Прочие параметры гранта</vt:lpstr>
      <vt:lpstr>Учёт средств государственного гранта</vt:lpstr>
      <vt:lpstr>Государственная поддержка и бухгалтерская (финансовая) отчётность</vt:lpstr>
      <vt:lpstr>Отчётность кооператива перед государственными органами</vt:lpstr>
      <vt:lpstr>Состав бухгалтерской (финансовой) отчетности</vt:lpstr>
      <vt:lpstr>Отражение грантов в бухгалтерской (финансовой) отчётности</vt:lpstr>
      <vt:lpstr>Проблема заполнения III раздела Бухгалтерского баланса</vt:lpstr>
      <vt:lpstr>Отражение субсидий в бухгалтерской (финансовой) отчётности</vt:lpstr>
      <vt:lpstr>НАЛОГООБЛОЖЕНИЕ ГОСУДАРСТВЕННОЙ ПОДДЕРЖКИ</vt:lpstr>
      <vt:lpstr>Налогообложение грантов</vt:lpstr>
      <vt:lpstr>Налогообложение субсидий</vt:lpstr>
      <vt:lpstr>Что такое «по мере признания расходов»?</vt:lpstr>
      <vt:lpstr>Особенности получения субсидий (в т.ч. грантов)  кооперативами – плательщиками НДС</vt:lpstr>
      <vt:lpstr>Пример № 1 (кооператив и поставщик оборудования – плательщики НДС!)</vt:lpstr>
      <vt:lpstr>Пример № 2 (кооператив и поставщик оборудования – плательщики НДС!)</vt:lpstr>
      <vt:lpstr>Личные подсобные хозяйства не платят и налоги с государственной поддержки (Налоговый Кодекс РФ, ст. 217, пп. 13.1)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создания и деятельности сельскохозяйственных потребительских кооперативов в 2020 г.</dc:title>
  <dc:creator>euser519</dc:creator>
  <cp:lastModifiedBy>euser519</cp:lastModifiedBy>
  <cp:revision>38</cp:revision>
  <dcterms:created xsi:type="dcterms:W3CDTF">2020-04-08T10:45:37Z</dcterms:created>
  <dcterms:modified xsi:type="dcterms:W3CDTF">2021-09-06T14:04:37Z</dcterms:modified>
</cp:coreProperties>
</file>